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 id="2147483742" r:id="rId2"/>
  </p:sldMasterIdLst>
  <p:notesMasterIdLst>
    <p:notesMasterId r:id="rId6"/>
  </p:notesMasterIdLst>
  <p:sldIdLst>
    <p:sldId id="262" r:id="rId3"/>
    <p:sldId id="258" r:id="rId4"/>
    <p:sldId id="29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80581"/>
  </p:normalViewPr>
  <p:slideViewPr>
    <p:cSldViewPr snapToGrid="0">
      <p:cViewPr varScale="1">
        <p:scale>
          <a:sx n="85" d="100"/>
          <a:sy n="85" d="100"/>
        </p:scale>
        <p:origin x="1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5/24/18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45911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running through the objectives and the headline agenda the main thing to stress about today is that we are moving from the practicalities of running an assessment into the meat of the NSCA 2.0, collating, reporting and analyzing the data.  From which one can start to develop hypotheses on the causes of under performance, and where there is</a:t>
            </a:r>
            <a:r>
              <a:rPr lang="en-US" baseline="0" dirty="0" smtClean="0"/>
              <a:t> a divergence between apparent capability and actual performance.  </a:t>
            </a:r>
            <a:r>
              <a:rPr lang="en-US" baseline="0" smtClean="0"/>
              <a:t>This what the NSCA 2.0 is all about.</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1694575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 Id="rId3" Type="http://schemas.openxmlformats.org/officeDocument/2006/relationships/image" Target="../media/image2.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783905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19597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238489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5/24/18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157615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4230375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5/24/18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3734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032554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88766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3296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497205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5/24/18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912988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5/24/18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212448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5/24/18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1330902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0988934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057432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2776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5/24/18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3835274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5/24/18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745780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5/24/18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148511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5/24/18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47493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8645031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5/24/18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2249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7604811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2509356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27478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5/24/18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774227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5/24/18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5/24/18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3492688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5/24/18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241606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2323168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1388921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5/24/18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9344266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5/24/18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585487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5/24/18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6387676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5/24/18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255940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5/24/18</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41322881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5/24/18</a:t>
            </a:fld>
            <a:endParaRPr lang="en-US" altLang="en-US" dirty="0"/>
          </a:p>
        </p:txBody>
      </p:sp>
      <p:sp>
        <p:nvSpPr>
          <p:cNvPr id="5" name="Footer Placeholder 4">
            <a:extLst>
              <a:ext uri="{FF2B5EF4-FFF2-40B4-BE49-F238E27FC236}">
                <a16:creationId xmlns:a16="http://schemas.microsoft.com/office/drawing/2014/main" xmlns=""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175182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5/24/18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37099008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710923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5/24/18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5/24/18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5/24/18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5/24/18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6.xml"/><Relationship Id="rId21" Type="http://schemas.openxmlformats.org/officeDocument/2006/relationships/slideLayout" Target="../slideLayouts/slideLayout37.xml"/><Relationship Id="rId22" Type="http://schemas.openxmlformats.org/officeDocument/2006/relationships/slideLayout" Target="../slideLayouts/slideLayout38.xml"/><Relationship Id="rId23" Type="http://schemas.openxmlformats.org/officeDocument/2006/relationships/slideLayout" Target="../slideLayouts/slideLayout39.xml"/><Relationship Id="rId24" Type="http://schemas.openxmlformats.org/officeDocument/2006/relationships/slideLayout" Target="../slideLayouts/slideLayout40.xml"/><Relationship Id="rId25" Type="http://schemas.openxmlformats.org/officeDocument/2006/relationships/slideLayout" Target="../slideLayouts/slideLayout41.xml"/><Relationship Id="rId26" Type="http://schemas.openxmlformats.org/officeDocument/2006/relationships/slideLayout" Target="../slideLayouts/slideLayout42.xml"/><Relationship Id="rId27" Type="http://schemas.openxmlformats.org/officeDocument/2006/relationships/slideLayout" Target="../slideLayouts/slideLayout43.xml"/><Relationship Id="rId28" Type="http://schemas.openxmlformats.org/officeDocument/2006/relationships/slideLayout" Target="../slideLayouts/slideLayout44.xml"/><Relationship Id="rId29" Type="http://schemas.openxmlformats.org/officeDocument/2006/relationships/slideLayout" Target="../slideLayouts/slideLayout45.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30" Type="http://schemas.openxmlformats.org/officeDocument/2006/relationships/slideLayout" Target="../slideLayouts/slideLayout46.xml"/><Relationship Id="rId31" Type="http://schemas.openxmlformats.org/officeDocument/2006/relationships/slideLayout" Target="../slideLayouts/slideLayout47.xml"/><Relationship Id="rId32" Type="http://schemas.openxmlformats.org/officeDocument/2006/relationships/slideLayout" Target="../slideLayouts/slideLayout48.xml"/><Relationship Id="rId9" Type="http://schemas.openxmlformats.org/officeDocument/2006/relationships/slideLayout" Target="../slideLayouts/slideLayout25.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33" Type="http://schemas.openxmlformats.org/officeDocument/2006/relationships/slideLayout" Target="../slideLayouts/slideLayout49.xml"/><Relationship Id="rId34" Type="http://schemas.openxmlformats.org/officeDocument/2006/relationships/slideLayout" Target="../slideLayouts/slideLayout50.xml"/><Relationship Id="rId35" Type="http://schemas.openxmlformats.org/officeDocument/2006/relationships/slideLayout" Target="../slideLayouts/slideLayout51.xml"/><Relationship Id="rId36" Type="http://schemas.openxmlformats.org/officeDocument/2006/relationships/theme" Target="../theme/theme2.xml"/><Relationship Id="rId10" Type="http://schemas.openxmlformats.org/officeDocument/2006/relationships/slideLayout" Target="../slideLayouts/slideLayout26.xml"/><Relationship Id="rId11" Type="http://schemas.openxmlformats.org/officeDocument/2006/relationships/slideLayout" Target="../slideLayouts/slideLayout27.xml"/><Relationship Id="rId12" Type="http://schemas.openxmlformats.org/officeDocument/2006/relationships/slideLayout" Target="../slideLayouts/slideLayout28.xml"/><Relationship Id="rId13" Type="http://schemas.openxmlformats.org/officeDocument/2006/relationships/slideLayout" Target="../slideLayouts/slideLayout29.xml"/><Relationship Id="rId14" Type="http://schemas.openxmlformats.org/officeDocument/2006/relationships/slideLayout" Target="../slideLayouts/slideLayout30.xml"/><Relationship Id="rId15" Type="http://schemas.openxmlformats.org/officeDocument/2006/relationships/slideLayout" Target="../slideLayouts/slideLayout31.xml"/><Relationship Id="rId16" Type="http://schemas.openxmlformats.org/officeDocument/2006/relationships/slideLayout" Target="../slideLayouts/slideLayout32.xml"/><Relationship Id="rId17" Type="http://schemas.openxmlformats.org/officeDocument/2006/relationships/slideLayout" Target="../slideLayouts/slideLayout33.xml"/><Relationship Id="rId18" Type="http://schemas.openxmlformats.org/officeDocument/2006/relationships/slideLayout" Target="../slideLayouts/slideLayout34.xml"/><Relationship Id="rId1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5/24/18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5/24/18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279884922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Overview of Day</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a:ln>
                  <a:noFill/>
                </a:ln>
                <a:solidFill>
                  <a:srgbClr val="FFFFFF"/>
                </a:solidFill>
                <a:effectLst/>
                <a:uLnTx/>
                <a:uFillTx/>
                <a:latin typeface="Gill Sans MT"/>
                <a:ea typeface="+mn-ea"/>
              </a:rPr>
              <a:t>--/--/----</a:t>
            </a:r>
            <a:endParaRPr kumimoji="0" lang="en-US" sz="1800" b="0" i="0" u="none" strike="noStrike" kern="1200" cap="none" spc="0" normalizeH="0" baseline="0" noProof="0" dirty="0">
              <a:ln>
                <a:noFill/>
              </a:ln>
              <a:solidFill>
                <a:srgbClr val="FFFFFF"/>
              </a:solidFill>
              <a:effectLst/>
              <a:uLnTx/>
              <a:uFillTx/>
              <a:latin typeface="Gill Sans MT"/>
              <a:ea typeface="+mn-ea"/>
            </a:endParaRP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231088403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title"/>
          </p:nvPr>
        </p:nvSpPr>
        <p:spPr>
          <a:xfrm>
            <a:off x="1029105" y="352368"/>
            <a:ext cx="10363200" cy="580800"/>
          </a:xfrm>
        </p:spPr>
        <p:txBody>
          <a:bodyPr/>
          <a:lstStyle/>
          <a:p>
            <a:pPr eaLnBrk="1" hangingPunct="1"/>
            <a:r>
              <a:rPr lang="en-US" altLang="en-US" sz="3200" b="1" dirty="0">
                <a:solidFill>
                  <a:srgbClr val="C00000"/>
                </a:solidFill>
                <a:latin typeface="Gill Sans MT" panose="020B0502020104020203" pitchFamily="34" charset="0"/>
                <a:cs typeface="Gill Sans MT" panose="020B0502020104020203" pitchFamily="34" charset="0"/>
              </a:rPr>
              <a:t>Overview of Process </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idx="1"/>
          </p:nvPr>
        </p:nvSpPr>
        <p:spPr/>
        <p:txBody>
          <a:bodyPr>
            <a:normAutofit fontScale="92500" lnSpcReduction="10000"/>
          </a:bodyPr>
          <a:lstStyle/>
          <a:p>
            <a:pPr marL="914382" lvl="1" indent="-457200" algn="l" defTabSz="912778">
              <a:lnSpc>
                <a:spcPct val="80000"/>
              </a:lnSpc>
              <a:spcBef>
                <a:spcPct val="20000"/>
              </a:spcBef>
              <a:spcAft>
                <a:spcPct val="0"/>
              </a:spcAft>
              <a:buFont typeface="Arial" panose="020B0604020202020204" pitchFamily="34" charset="0"/>
              <a:buChar char="•"/>
            </a:pPr>
            <a:r>
              <a:rPr lang="en-US" altLang="en-US" sz="3200" b="1" dirty="0">
                <a:solidFill>
                  <a:srgbClr val="C00000"/>
                </a:solidFill>
                <a:latin typeface="Gill Sans MT" panose="020B0502020104020203" pitchFamily="34" charset="0"/>
                <a:cs typeface="Gill Sans MT" panose="020B0502020104020203" pitchFamily="34" charset="0"/>
              </a:rPr>
              <a:t>Learning Objectives</a:t>
            </a:r>
          </a:p>
          <a:p>
            <a:pPr marL="741334" lvl="1" indent="-284152" algn="l" defTabSz="912778">
              <a:lnSpc>
                <a:spcPct val="80000"/>
              </a:lnSpc>
              <a:spcBef>
                <a:spcPct val="20000"/>
              </a:spcBef>
              <a:spcAft>
                <a:spcPct val="0"/>
              </a:spcAft>
              <a:buFontTx/>
              <a:buChar char="–"/>
            </a:pPr>
            <a:endParaRPr lang="en-US" altLang="en-US" sz="3174" b="1" dirty="0">
              <a:solidFill>
                <a:srgbClr val="C00000"/>
              </a:solidFill>
              <a:latin typeface="Gill Sans MT" panose="020B0502020104020203" pitchFamily="34" charset="0"/>
              <a:cs typeface="Gill Sans MT" panose="020B0502020104020203" pitchFamily="34" charset="0"/>
            </a:endParaRPr>
          </a:p>
          <a:p>
            <a:pPr marL="914382" lvl="1" indent="-457200" algn="l" defTabSz="912778">
              <a:lnSpc>
                <a:spcPct val="80000"/>
              </a:lnSpc>
              <a:spcBef>
                <a:spcPct val="20000"/>
              </a:spcBef>
              <a:spcAft>
                <a:spcPct val="0"/>
              </a:spcAft>
              <a:buFont typeface="Arial" panose="020B0604020202020204" pitchFamily="34" charset="0"/>
              <a:buChar char="•"/>
            </a:pPr>
            <a:r>
              <a:rPr lang="en-US" sz="3200" dirty="0">
                <a:latin typeface="Gill Sans MT" panose="020B0502020104020203" pitchFamily="34" charset="0"/>
              </a:rPr>
              <a:t>Gain a thorough understanding of</a:t>
            </a:r>
            <a:endParaRPr lang="en-US" altLang="en-US" sz="32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endParaRPr lang="en-US" sz="3200" dirty="0">
              <a:solidFill>
                <a:srgbClr val="C00000"/>
              </a:solidFill>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 CMM tool, content and structure in detail.</a:t>
            </a:r>
          </a:p>
          <a:p>
            <a:pPr marL="914382" lvl="1" indent="-4572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NSCA’s KPIs, their definitions and how they are measured.</a:t>
            </a:r>
          </a:p>
          <a:p>
            <a:pPr marL="914382" lvl="1" indent="-4572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 reporting and analytical capabilities and, how these can be used in strategy and investment decisions.</a:t>
            </a:r>
            <a:endParaRPr lang="en-GB"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l" defTabSz="914400" rtl="0" eaLnBrk="1" fontAlgn="auto" latinLnBrk="0" hangingPunct="1">
                <a:lnSpc>
                  <a:spcPct val="100000"/>
                </a:lnSpc>
                <a:spcBef>
                  <a:spcPts val="0"/>
                </a:spcBef>
                <a:spcAft>
                  <a:spcPts val="0"/>
                </a:spcAft>
                <a:buClrTx/>
                <a:buSzTx/>
                <a:buFontTx/>
                <a:buNone/>
                <a:tabLst/>
                <a:defRPr/>
              </a:pPr>
              <a:t>5/24/18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
        <p:nvSpPr>
          <p:cNvPr id="45061" name="Slide Number Placeholder 5">
            <a:extLst>
              <a:ext uri="{FF2B5EF4-FFF2-40B4-BE49-F238E27FC236}">
                <a16:creationId xmlns:a16="http://schemas.microsoft.com/office/drawing/2014/main" xmlns=""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1131988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title"/>
          </p:nvPr>
        </p:nvSpPr>
        <p:spPr>
          <a:xfrm>
            <a:off x="914805" y="226559"/>
            <a:ext cx="10363200" cy="580800"/>
          </a:xfrm>
        </p:spPr>
        <p:txBody>
          <a:bodyPr/>
          <a:lstStyle/>
          <a:p>
            <a:pPr eaLnBrk="1" hangingPunct="1"/>
            <a:r>
              <a:rPr lang="en-US" altLang="en-US" sz="3200" b="1" dirty="0">
                <a:solidFill>
                  <a:srgbClr val="C00000"/>
                </a:solidFill>
                <a:latin typeface="Gill Sans MT" panose="020B0502020104020203" pitchFamily="34" charset="0"/>
                <a:cs typeface="Gill Sans MT" panose="020B0502020104020203" pitchFamily="34" charset="0"/>
              </a:rPr>
              <a:t>Agenda</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idx="1"/>
          </p:nvPr>
        </p:nvSpPr>
        <p:spPr>
          <a:xfrm>
            <a:off x="533400" y="807358"/>
            <a:ext cx="11010900" cy="6711041"/>
          </a:xfrm>
        </p:spPr>
        <p:txBody>
          <a:bodyPr>
            <a:normAutofit fontScale="70000" lnSpcReduction="20000"/>
          </a:bodyPr>
          <a:lstStyle/>
          <a:p>
            <a:pPr marL="741334" lvl="1" indent="-284152" algn="l" defTabSz="912778">
              <a:lnSpc>
                <a:spcPct val="80000"/>
              </a:lnSpc>
              <a:spcBef>
                <a:spcPct val="20000"/>
              </a:spcBef>
              <a:spcAft>
                <a:spcPct val="0"/>
              </a:spcAft>
              <a:buFontTx/>
              <a:buChar char="–"/>
            </a:pPr>
            <a:endParaRPr lang="en-US" altLang="en-US" sz="46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120000"/>
              </a:lnSpc>
              <a:spcBef>
                <a:spcPct val="20000"/>
              </a:spcBef>
              <a:spcAft>
                <a:spcPct val="0"/>
              </a:spcAft>
            </a:pPr>
            <a:endParaRPr lang="en-US" sz="4600" b="1" dirty="0">
              <a:solidFill>
                <a:srgbClr val="C00000"/>
              </a:solidFill>
            </a:endParaRPr>
          </a:p>
          <a:p>
            <a:pPr marL="914382" lvl="1" indent="-457200" algn="l" defTabSz="912778">
              <a:lnSpc>
                <a:spcPct val="120000"/>
              </a:lnSpc>
              <a:spcBef>
                <a:spcPct val="20000"/>
              </a:spcBef>
              <a:spcAft>
                <a:spcPct val="0"/>
              </a:spcAft>
              <a:buFont typeface="Arial" charset="0"/>
              <a:buChar char="•"/>
            </a:pPr>
            <a:r>
              <a:rPr lang="en-US" sz="4600" dirty="0"/>
              <a:t>CMM overview, functions, structure, scoring and analysis </a:t>
            </a:r>
            <a:r>
              <a:rPr lang="en-US" sz="4600" dirty="0">
                <a:solidFill>
                  <a:srgbClr val="C00000"/>
                </a:solidFill>
              </a:rPr>
              <a:t>*</a:t>
            </a:r>
          </a:p>
          <a:p>
            <a:pPr marL="914382" lvl="1" indent="-457200" algn="l" defTabSz="912778">
              <a:lnSpc>
                <a:spcPct val="120000"/>
              </a:lnSpc>
              <a:spcBef>
                <a:spcPct val="20000"/>
              </a:spcBef>
              <a:spcAft>
                <a:spcPct val="0"/>
              </a:spcAft>
              <a:buFont typeface="Arial" charset="0"/>
              <a:buChar char="•"/>
            </a:pPr>
            <a:r>
              <a:rPr lang="en-US" sz="4600" dirty="0"/>
              <a:t>KPI overview, scores, calculations and analysis </a:t>
            </a:r>
            <a:r>
              <a:rPr lang="en-US" sz="4600" dirty="0">
                <a:solidFill>
                  <a:srgbClr val="C00000"/>
                </a:solidFill>
              </a:rPr>
              <a:t>*</a:t>
            </a:r>
            <a:endParaRPr lang="en-US" sz="4600" dirty="0"/>
          </a:p>
          <a:p>
            <a:pPr marL="914382" lvl="1" indent="-457200" algn="l" defTabSz="912778">
              <a:lnSpc>
                <a:spcPct val="120000"/>
              </a:lnSpc>
              <a:spcBef>
                <a:spcPct val="20000"/>
              </a:spcBef>
              <a:spcAft>
                <a:spcPct val="0"/>
              </a:spcAft>
              <a:buFont typeface="Arial" charset="0"/>
              <a:buChar char="•"/>
            </a:pPr>
            <a:r>
              <a:rPr lang="en-US" sz="4600" dirty="0"/>
              <a:t>Compare and contrast CMM &amp; KPI results to generate hypotheses </a:t>
            </a:r>
            <a:r>
              <a:rPr lang="en-US" sz="4600" dirty="0">
                <a:solidFill>
                  <a:srgbClr val="C00000"/>
                </a:solidFill>
              </a:rPr>
              <a:t>*</a:t>
            </a:r>
            <a:endParaRPr lang="en-US" sz="4600" dirty="0"/>
          </a:p>
          <a:p>
            <a:pPr marL="914382" lvl="1" indent="-457200" algn="l" defTabSz="912778">
              <a:lnSpc>
                <a:spcPct val="120000"/>
              </a:lnSpc>
              <a:spcBef>
                <a:spcPct val="20000"/>
              </a:spcBef>
              <a:spcAft>
                <a:spcPct val="0"/>
              </a:spcAft>
              <a:buFont typeface="Arial" charset="0"/>
              <a:buChar char="•"/>
            </a:pPr>
            <a:r>
              <a:rPr lang="en-US" sz="4600" dirty="0"/>
              <a:t>Reporting and dissemination of results </a:t>
            </a:r>
          </a:p>
          <a:p>
            <a:pPr marL="914382" lvl="1" indent="-457200" algn="l" defTabSz="912778">
              <a:lnSpc>
                <a:spcPct val="120000"/>
              </a:lnSpc>
              <a:spcBef>
                <a:spcPct val="20000"/>
              </a:spcBef>
              <a:spcAft>
                <a:spcPct val="0"/>
              </a:spcAft>
              <a:buFont typeface="Arial" charset="0"/>
              <a:buChar char="•"/>
            </a:pPr>
            <a:r>
              <a:rPr lang="en-US" sz="4600" dirty="0"/>
              <a:t>Recommended actions- using the data to inform government and donor plans and investment decisions</a:t>
            </a:r>
            <a:endParaRPr lang="en-GB" sz="4600" dirty="0"/>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r>
              <a:rPr lang="en-US" altLang="en-US" sz="1700" dirty="0">
                <a:latin typeface="Gill Sans MT" panose="020B0502020104020203" pitchFamily="34" charset="0"/>
                <a:cs typeface="Gill Sans MT" panose="020B0502020104020203" pitchFamily="34" charset="0"/>
              </a:rPr>
              <a:t>2</a:t>
            </a: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l" defTabSz="914400" rtl="0" eaLnBrk="1" fontAlgn="auto" latinLnBrk="0" hangingPunct="1">
                <a:lnSpc>
                  <a:spcPct val="100000"/>
                </a:lnSpc>
                <a:spcBef>
                  <a:spcPts val="0"/>
                </a:spcBef>
                <a:spcAft>
                  <a:spcPts val="0"/>
                </a:spcAft>
                <a:buClrTx/>
                <a:buSzTx/>
                <a:buFontTx/>
                <a:buNone/>
                <a:tabLst/>
                <a:defRPr/>
              </a:pPr>
              <a:t>5/24/18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
        <p:nvSpPr>
          <p:cNvPr id="6" name="Footer Placeholder 4">
            <a:extLst>
              <a:ext uri="{FF2B5EF4-FFF2-40B4-BE49-F238E27FC236}">
                <a16:creationId xmlns:a16="http://schemas.microsoft.com/office/drawing/2014/main" xmlns="" id="{18F6B5FA-4F54-4748-9923-658B0CC4B804}"/>
              </a:ext>
            </a:extLst>
          </p:cNvPr>
          <p:cNvSpPr>
            <a:spLocks noGrp="1"/>
          </p:cNvSpPr>
          <p:nvPr>
            <p:ph type="ftr" sz="quarter" idx="11"/>
          </p:nvPr>
        </p:nvSpPr>
        <p:spPr bwMode="auto">
          <a:xfrm>
            <a:off x="4165600" y="6368256"/>
            <a:ext cx="3860800" cy="377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117">
                <a:solidFill>
                  <a:schemeClr val="tx1"/>
                </a:solidFill>
                <a:latin typeface="Arial" panose="020B0604020202020204" pitchFamily="34" charset="0"/>
              </a:defRPr>
            </a:lvl1pPr>
            <a:lvl2pPr marL="560470" indent="-214827">
              <a:defRPr sz="2117">
                <a:solidFill>
                  <a:schemeClr val="tx1"/>
                </a:solidFill>
                <a:latin typeface="Arial" panose="020B0604020202020204" pitchFamily="34" charset="0"/>
              </a:defRPr>
            </a:lvl2pPr>
            <a:lvl3pPr marL="862908" indent="-171622">
              <a:defRPr sz="2117">
                <a:solidFill>
                  <a:schemeClr val="tx1"/>
                </a:solidFill>
                <a:latin typeface="Arial" panose="020B0604020202020204" pitchFamily="34" charset="0"/>
              </a:defRPr>
            </a:lvl3pPr>
            <a:lvl4pPr marL="1208551" indent="-171622">
              <a:defRPr sz="2117">
                <a:solidFill>
                  <a:schemeClr val="tx1"/>
                </a:solidFill>
                <a:latin typeface="Arial" panose="020B0604020202020204" pitchFamily="34" charset="0"/>
              </a:defRPr>
            </a:lvl4pPr>
            <a:lvl5pPr marL="1554195" indent="-171622">
              <a:defRPr sz="2117">
                <a:solidFill>
                  <a:schemeClr val="tx1"/>
                </a:solidFill>
                <a:latin typeface="Arial" panose="020B0604020202020204" pitchFamily="34" charset="0"/>
              </a:defRPr>
            </a:lvl5pPr>
            <a:lvl6pPr marL="1899838" indent="-171622" eaLnBrk="0" fontAlgn="base" hangingPunct="0">
              <a:spcBef>
                <a:spcPct val="0"/>
              </a:spcBef>
              <a:spcAft>
                <a:spcPct val="0"/>
              </a:spcAft>
              <a:defRPr sz="2117">
                <a:solidFill>
                  <a:schemeClr val="tx1"/>
                </a:solidFill>
                <a:latin typeface="Arial" panose="020B0604020202020204" pitchFamily="34" charset="0"/>
              </a:defRPr>
            </a:lvl6pPr>
            <a:lvl7pPr marL="2245481" indent="-171622" eaLnBrk="0" fontAlgn="base" hangingPunct="0">
              <a:spcBef>
                <a:spcPct val="0"/>
              </a:spcBef>
              <a:spcAft>
                <a:spcPct val="0"/>
              </a:spcAft>
              <a:defRPr sz="2117">
                <a:solidFill>
                  <a:schemeClr val="tx1"/>
                </a:solidFill>
                <a:latin typeface="Arial" panose="020B0604020202020204" pitchFamily="34" charset="0"/>
              </a:defRPr>
            </a:lvl7pPr>
            <a:lvl8pPr marL="2591124" indent="-171622" eaLnBrk="0" fontAlgn="base" hangingPunct="0">
              <a:spcBef>
                <a:spcPct val="0"/>
              </a:spcBef>
              <a:spcAft>
                <a:spcPct val="0"/>
              </a:spcAft>
              <a:defRPr sz="2117">
                <a:solidFill>
                  <a:schemeClr val="tx1"/>
                </a:solidFill>
                <a:latin typeface="Arial" panose="020B0604020202020204" pitchFamily="34" charset="0"/>
              </a:defRPr>
            </a:lvl8pPr>
            <a:lvl9pPr marL="2936767" indent="-171622" eaLnBrk="0" fontAlgn="base" hangingPunct="0">
              <a:spcBef>
                <a:spcPct val="0"/>
              </a:spcBef>
              <a:spcAft>
                <a:spcPct val="0"/>
              </a:spcAft>
              <a:defRPr sz="2117">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FF0000"/>
                </a:solidFill>
                <a:effectLst/>
                <a:uLnTx/>
                <a:uFillTx/>
                <a:latin typeface="Gill Sans MT" panose="020B0502020104020203" pitchFamily="34" charset="0"/>
              </a:rPr>
              <a:t>* include practical exercises and role play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454" b="0" i="0" u="none" strike="noStrike" kern="1200" cap="none" spc="0" normalizeH="0" baseline="0" noProof="0" dirty="0">
              <a:ln>
                <a:noFill/>
              </a:ln>
              <a:solidFill>
                <a:srgbClr val="635C5B"/>
              </a:solidFill>
              <a:effectLst/>
              <a:uLnTx/>
              <a:uFillTx/>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xmlns=""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917426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232</Words>
  <Application>Microsoft Macintosh PowerPoint</Application>
  <PresentationFormat>Widescreen</PresentationFormat>
  <Paragraphs>39</Paragraphs>
  <Slides>3</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vt:i4>
      </vt:variant>
    </vt:vector>
  </HeadingPairs>
  <TitlesOfParts>
    <vt:vector size="11" baseType="lpstr">
      <vt:lpstr>Arial</vt:lpstr>
      <vt:lpstr>Calibri</vt:lpstr>
      <vt:lpstr>Calibri Light</vt:lpstr>
      <vt:lpstr>Gill Sans MT</vt:lpstr>
      <vt:lpstr>Times</vt:lpstr>
      <vt:lpstr>Wingdings</vt:lpstr>
      <vt:lpstr>Office Theme</vt:lpstr>
      <vt:lpstr>16.9-Template_12.7.2016</vt:lpstr>
      <vt:lpstr>PowerPoint Presentation</vt:lpstr>
      <vt:lpstr>Overview of Process </vt:lpstr>
      <vt:lpstr>Agenda</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Teresa Jamieson</cp:lastModifiedBy>
  <cp:revision>24</cp:revision>
  <dcterms:created xsi:type="dcterms:W3CDTF">2018-05-01T03:53:35Z</dcterms:created>
  <dcterms:modified xsi:type="dcterms:W3CDTF">2018-05-24T16:36:12Z</dcterms:modified>
</cp:coreProperties>
</file>