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4"/>
  </p:notesMasterIdLst>
  <p:sldIdLst>
    <p:sldId id="549" r:id="rId2"/>
    <p:sldId id="48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8" autoAdjust="0"/>
    <p:restoredTop sz="94648"/>
  </p:normalViewPr>
  <p:slideViewPr>
    <p:cSldViewPr snapToGrid="0">
      <p:cViewPr varScale="1">
        <p:scale>
          <a:sx n="78" d="100"/>
          <a:sy n="78" d="100"/>
        </p:scale>
        <p:origin x="83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Slide Image Placeholder 1">
            <a:extLst>
              <a:ext uri="{FF2B5EF4-FFF2-40B4-BE49-F238E27FC236}">
                <a16:creationId xmlns:a16="http://schemas.microsoft.com/office/drawing/2014/main" id="{6202A880-71C1-47C2-8188-F2D449A24C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Notes Placeholder 2">
            <a:extLst>
              <a:ext uri="{FF2B5EF4-FFF2-40B4-BE49-F238E27FC236}">
                <a16:creationId xmlns:a16="http://schemas.microsoft.com/office/drawing/2014/main" id="{A2AE5C3E-2484-4923-A730-33E11D45BE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90820" name="Slide Number Placeholder 3">
            <a:extLst>
              <a:ext uri="{FF2B5EF4-FFF2-40B4-BE49-F238E27FC236}">
                <a16:creationId xmlns:a16="http://schemas.microsoft.com/office/drawing/2014/main" id="{515D6ACE-4063-4215-A86F-B052B79F2C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8CD026-FE37-4DDC-B81E-E53F0647A4D6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5395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Slide Image Placeholder 1">
            <a:extLst>
              <a:ext uri="{FF2B5EF4-FFF2-40B4-BE49-F238E27FC236}">
                <a16:creationId xmlns:a16="http://schemas.microsoft.com/office/drawing/2014/main" id="{CB79386E-3A44-402B-9BC9-A668D13BB0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Notes Placeholder 2">
            <a:extLst>
              <a:ext uri="{FF2B5EF4-FFF2-40B4-BE49-F238E27FC236}">
                <a16:creationId xmlns:a16="http://schemas.microsoft.com/office/drawing/2014/main" id="{F64BE5A4-9CA9-432A-9232-0B8D29B22F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This single slide is just to remind trainees of the range of report</a:t>
            </a:r>
            <a:r>
              <a:rPr lang="en-US" altLang="en-US" baseline="0" dirty="0"/>
              <a:t> templates available in the tool, and that there is guidance on dissemination also in the tool.  There will be further discussion of this tomorrow.</a:t>
            </a:r>
          </a:p>
          <a:p>
            <a:r>
              <a:rPr lang="en-US" altLang="en-US" baseline="0" dirty="0"/>
              <a:t>NB for presenters:  If the trainees have access to the on-line resources you may want to suggest that they review these overnight, or you could add some slides with examples of </a:t>
            </a:r>
            <a:r>
              <a:rPr lang="en-US" altLang="en-US" baseline="0"/>
              <a:t>the templates if time allows.</a:t>
            </a:r>
            <a:endParaRPr lang="en-US" altLang="en-US" dirty="0"/>
          </a:p>
        </p:txBody>
      </p:sp>
      <p:sp>
        <p:nvSpPr>
          <p:cNvPr id="294916" name="Slide Number Placeholder 3">
            <a:extLst>
              <a:ext uri="{FF2B5EF4-FFF2-40B4-BE49-F238E27FC236}">
                <a16:creationId xmlns:a16="http://schemas.microsoft.com/office/drawing/2014/main" id="{5A3B7F52-D088-4BF5-95AA-53ECD37DC7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8F0AE5-4645-4698-A50D-7E7CF850D7F7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7646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5/18/2018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5/18/2018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5/18/2018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734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5AC6130-A544-4A10-85A1-E01ED2C442E2}"/>
              </a:ext>
            </a:extLst>
          </p:cNvPr>
          <p:cNvSpPr/>
          <p:nvPr/>
        </p:nvSpPr>
        <p:spPr>
          <a:xfrm>
            <a:off x="294836" y="238127"/>
            <a:ext cx="11641382" cy="6463782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>
              <a:defRPr/>
            </a:pPr>
            <a:endParaRPr lang="en-US" kern="0" dirty="0">
              <a:solidFill>
                <a:sysClr val="windowText" lastClr="000000"/>
              </a:solidFill>
              <a:latin typeface="Gill Sans MT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F0C2CE5-0419-4B14-8F8D-4CB332795766}"/>
              </a:ext>
            </a:extLst>
          </p:cNvPr>
          <p:cNvCxnSpPr/>
          <p:nvPr/>
        </p:nvCxnSpPr>
        <p:spPr>
          <a:xfrm>
            <a:off x="6115527" y="6016626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865B7814-45A1-475E-B510-3C50B53C70E3}"/>
              </a:ext>
            </a:extLst>
          </p:cNvPr>
          <p:cNvSpPr>
            <a:spLocks noGrp="1"/>
          </p:cNvSpPr>
          <p:nvPr/>
        </p:nvSpPr>
        <p:spPr>
          <a:xfrm>
            <a:off x="2438400" y="1479551"/>
            <a:ext cx="8001000" cy="2559050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>
              <a:lnSpc>
                <a:spcPct val="80000"/>
              </a:lnSpc>
            </a:pPr>
            <a:r>
              <a:rPr lang="en-US" altLang="en-US" sz="32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(NSCA2.0) STAKEHOLDER TRAINING</a:t>
            </a:r>
          </a:p>
          <a:p>
            <a:pPr defTabSz="604738">
              <a:lnSpc>
                <a:spcPct val="80000"/>
              </a:lnSpc>
            </a:pP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2:  Resources and Templates</a:t>
            </a:r>
          </a:p>
          <a:p>
            <a:pPr>
              <a:lnSpc>
                <a:spcPct val="80000"/>
              </a:lnSpc>
            </a:pP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--:--am/pm : --:--am/pm</a:t>
            </a:r>
          </a:p>
          <a:p>
            <a:pPr defTabSz="604738">
              <a:lnSpc>
                <a:spcPct val="80000"/>
              </a:lnSpc>
            </a:pPr>
            <a:endParaRPr lang="en-US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id="{A4FAF65F-26E5-4880-98FE-E2D1711CA317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4738">
              <a:spcAft>
                <a:spcPts val="1058"/>
              </a:spcAft>
              <a:defRPr/>
            </a:pPr>
            <a:r>
              <a:rPr lang="en-US" sz="1800">
                <a:solidFill>
                  <a:srgbClr val="FFFFFF"/>
                </a:solidFill>
              </a:rPr>
              <a:t>--/--/----</a:t>
            </a: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C31B1DB-28C0-4EF9-AE1D-D5ED1B12649C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1847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A05C519D-295A-48C6-B450-EC861EBA2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419362" y="605312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2C7DF08-C5FE-47C7-AE05-AE4B38C51DD4}"/>
              </a:ext>
            </a:extLst>
          </p:cNvPr>
          <p:cNvSpPr txBox="1"/>
          <p:nvPr/>
        </p:nvSpPr>
        <p:spPr>
          <a:xfrm>
            <a:off x="6096001" y="6034061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4738"/>
            <a:r>
              <a:rPr lang="en-US" sz="1600" b="1" dirty="0">
                <a:solidFill>
                  <a:srgbClr val="FFFFFF"/>
                </a:solidFill>
                <a:latin typeface="Gill Sans MT"/>
              </a:rPr>
              <a:t>USAID Global Health Supply Chain Program - Technical Assistance - National Supply Chain Assessment Task Order </a:t>
            </a:r>
          </a:p>
        </p:txBody>
      </p:sp>
    </p:spTree>
    <p:extLst>
      <p:ext uri="{BB962C8B-B14F-4D97-AF65-F5344CB8AC3E}">
        <p14:creationId xmlns:p14="http://schemas.microsoft.com/office/powerpoint/2010/main" val="239341450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7" name="Date Placeholder 2">
            <a:extLst>
              <a:ext uri="{FF2B5EF4-FFF2-40B4-BE49-F238E27FC236}">
                <a16:creationId xmlns:a16="http://schemas.microsoft.com/office/drawing/2014/main" id="{A24F2F16-C6CE-4020-9DD2-0D27B4A7566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C9505769-D007-4AEE-89E8-48F9B8C65C3C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5/18/2018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95938" name="Footer Placeholder 3">
            <a:extLst>
              <a:ext uri="{FF2B5EF4-FFF2-40B4-BE49-F238E27FC236}">
                <a16:creationId xmlns:a16="http://schemas.microsoft.com/office/drawing/2014/main" id="{AD16857D-1129-420D-8914-D26066F86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r>
              <a:rPr lang="en-US" altLang="en-US" sz="601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295939" name="Slide Number Placeholder 4">
            <a:extLst>
              <a:ext uri="{FF2B5EF4-FFF2-40B4-BE49-F238E27FC236}">
                <a16:creationId xmlns:a16="http://schemas.microsoft.com/office/drawing/2014/main" id="{D57A1892-02D1-4573-8277-E6519C91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05EB4D2C-7B22-4027-8427-74BBA2C22D30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2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95940" name="Title 5">
            <a:extLst>
              <a:ext uri="{FF2B5EF4-FFF2-40B4-BE49-F238E27FC236}">
                <a16:creationId xmlns:a16="http://schemas.microsoft.com/office/drawing/2014/main" id="{14BEB604-A074-4C24-9BA6-98543F79F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850" y="45526"/>
            <a:ext cx="8305801" cy="1099175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Resources and Templates</a:t>
            </a:r>
            <a:br>
              <a:rPr lang="en-US" altLang="en-US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ED3CED-D056-4B57-87D5-2F2650C67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7837" y="690342"/>
            <a:ext cx="4656599" cy="5734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The tool includes:</a:t>
            </a:r>
          </a:p>
          <a:p>
            <a:pPr marL="0" indent="0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Full report templates</a:t>
            </a:r>
          </a:p>
          <a:p>
            <a:pPr marL="0" indent="0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Summary action templates </a:t>
            </a:r>
          </a:p>
          <a:p>
            <a:pPr marL="0" indent="0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And guidance on dissemination and report back</a:t>
            </a:r>
          </a:p>
          <a:p>
            <a:pPr marL="0" indent="0">
              <a:buNone/>
            </a:pPr>
            <a:endParaRPr lang="en-US" altLang="en-US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0" indent="0">
              <a:buNone/>
            </a:pPr>
            <a:endParaRPr lang="en-US" altLang="en-US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altLang="en-US" dirty="0">
                <a:latin typeface="Gill Sans MT" panose="020B0502020104020203" pitchFamily="34" charset="0"/>
                <a:cs typeface="Gill Sans MT" panose="020B0502020104020203" pitchFamily="34" charset="0"/>
              </a:rPr>
              <a:t>                                                              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60C002-275A-4A61-9539-385A1EC71A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067" t="11996" r="26688" b="6666"/>
          <a:stretch/>
        </p:blipFill>
        <p:spPr>
          <a:xfrm>
            <a:off x="349420" y="768570"/>
            <a:ext cx="5394960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08884"/>
      </p:ext>
    </p:extLst>
  </p:cSld>
  <p:clrMapOvr>
    <a:masterClrMapping/>
  </p:clrMapOvr>
</p:sld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148</Words>
  <Application>Microsoft Office PowerPoint</Application>
  <PresentationFormat>Widescreen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Gill Sans MT</vt:lpstr>
      <vt:lpstr>Times</vt:lpstr>
      <vt:lpstr>1_16.9-Template_12.7.2016</vt:lpstr>
      <vt:lpstr>PowerPoint Presentation</vt:lpstr>
      <vt:lpstr>Resources and Templates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Kelly Earp</cp:lastModifiedBy>
  <cp:revision>27</cp:revision>
  <dcterms:created xsi:type="dcterms:W3CDTF">2018-05-01T03:53:35Z</dcterms:created>
  <dcterms:modified xsi:type="dcterms:W3CDTF">2018-05-18T15:53:41Z</dcterms:modified>
</cp:coreProperties>
</file>