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4"/>
  </p:notesMasterIdLst>
  <p:sldIdLst>
    <p:sldId id="276" r:id="rId2"/>
    <p:sldId id="28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  <p:cmAuthor id="2" name="Ben Johns" initials="BJ" lastIdx="4" clrIdx="1">
    <p:extLst>
      <p:ext uri="{19B8F6BF-5375-455C-9EA6-DF929625EA0E}">
        <p15:presenceInfo xmlns:p15="http://schemas.microsoft.com/office/powerpoint/2012/main" userId="S-1-5-21-4161449151-3199555679-2224323722-234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213939-E7A8-4266-A389-D2DB06582723}" v="264" dt="2018-08-27T16:41:53.5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2" autoAdjust="0"/>
    <p:restoredTop sz="94660"/>
  </p:normalViewPr>
  <p:slideViewPr>
    <p:cSldViewPr snapToGrid="0">
      <p:cViewPr varScale="1">
        <p:scale>
          <a:sx n="80" d="100"/>
          <a:sy n="80" d="100"/>
        </p:scale>
        <p:origin x="62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78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1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8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70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8/27/2018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812237"/>
            <a:ext cx="10363200" cy="7017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88020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1490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2326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4998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8979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11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8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9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8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0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32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8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70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52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B20FB08-9D38-4C4C-BEF7-31EBCB9A88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91132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(NSCA2.0) STAKEHOLDER TRAINING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3:  KPI Exercise</a:t>
            </a:r>
          </a:p>
          <a:p>
            <a:pPr>
              <a:lnSpc>
                <a:spcPct val="80000"/>
              </a:lnSpc>
            </a:pPr>
            <a:r>
              <a:rPr lang="en-US" altLang="en-US" sz="320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--:--am/pm : --:--am/pm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id="{A5DA08E8-AE8A-4B9E-A800-6267744BB982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</a:rPr>
              <a:t>--/--/----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B3C290-D446-4057-B83C-6A2ED36A336D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Global Health Supply Chain Program - Technical Assistance - National Supply Chain Assessment Task Order </a:t>
            </a:r>
          </a:p>
        </p:txBody>
      </p:sp>
    </p:spTree>
    <p:extLst>
      <p:ext uri="{BB962C8B-B14F-4D97-AF65-F5344CB8AC3E}">
        <p14:creationId xmlns:p14="http://schemas.microsoft.com/office/powerpoint/2010/main" val="208339927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Title 1">
            <a:extLst>
              <a:ext uri="{FF2B5EF4-FFF2-40B4-BE49-F238E27FC236}">
                <a16:creationId xmlns:a16="http://schemas.microsoft.com/office/drawing/2014/main" id="{D8774B52-5740-45D1-A12A-134EA3FDEF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4667" y="168464"/>
            <a:ext cx="9005921" cy="1091711"/>
          </a:xfrm>
        </p:spPr>
        <p:txBody>
          <a:bodyPr/>
          <a:lstStyle/>
          <a:p>
            <a:pPr algn="l"/>
            <a: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NSCA 2.0- Day 3- Exercise 2</a:t>
            </a:r>
            <a:br>
              <a:rPr lang="en-US" altLang="en-US" sz="3200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3200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62148" name="Slide Number Placeholder 5">
            <a:extLst>
              <a:ext uri="{FF2B5EF4-FFF2-40B4-BE49-F238E27FC236}">
                <a16:creationId xmlns:a16="http://schemas.microsoft.com/office/drawing/2014/main" id="{77251D5C-0A62-4134-8834-27E2ABB1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FB082B-EC1D-4F22-8269-C25162E232BA}" type="slidenum">
              <a:rPr kumimoji="0" lang="en-US" altLang="en-US" sz="601" b="0" i="0" u="none" strike="noStrike" kern="1200" cap="none" spc="0" normalizeH="0" baseline="0" noProof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262149" name="Content Placeholder 2">
            <a:extLst>
              <a:ext uri="{FF2B5EF4-FFF2-40B4-BE49-F238E27FC236}">
                <a16:creationId xmlns:a16="http://schemas.microsoft.com/office/drawing/2014/main" id="{C163AC99-FCAF-4876-9F69-014CCB4B0824}"/>
              </a:ext>
            </a:extLst>
          </p:cNvPr>
          <p:cNvSpPr txBox="1">
            <a:spLocks/>
          </p:cNvSpPr>
          <p:nvPr/>
        </p:nvSpPr>
        <p:spPr bwMode="auto">
          <a:xfrm>
            <a:off x="504667" y="694992"/>
            <a:ext cx="10984599" cy="464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5613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455613" indent="-228600" defTabSz="455613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 defTabSz="455613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370013" indent="-230188" defTabSz="455613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827213" indent="-228600" defTabSz="455613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2844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7416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1988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6560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marL="0" marR="0" lvl="0" indent="0" algn="l" defTabSz="4556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</a:rPr>
              <a:t>KPI Exercise</a:t>
            </a:r>
          </a:p>
          <a:p>
            <a:pPr marL="0" marR="0" lvl="0" indent="0" algn="ctr" defTabSz="4556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ill Sans MT" panose="020B05020201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5DC902-0257-4ECA-BDF0-792DB7CAED63}"/>
              </a:ext>
            </a:extLst>
          </p:cNvPr>
          <p:cNvSpPr txBox="1"/>
          <p:nvPr/>
        </p:nvSpPr>
        <p:spPr>
          <a:xfrm>
            <a:off x="513134" y="1668126"/>
            <a:ext cx="10494835" cy="830740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In Groups examine performance at one functional domain, and one central or peripheral one level</a:t>
            </a:r>
          </a:p>
        </p:txBody>
      </p:sp>
      <p:sp>
        <p:nvSpPr>
          <p:cNvPr id="12" name="Rounded Rectangle 5">
            <a:extLst>
              <a:ext uri="{FF2B5EF4-FFF2-40B4-BE49-F238E27FC236}">
                <a16:creationId xmlns:a16="http://schemas.microsoft.com/office/drawing/2014/main" id="{056B0ABC-6C6F-4A32-A0D6-31A7CBCC57D4}"/>
              </a:ext>
            </a:extLst>
          </p:cNvPr>
          <p:cNvSpPr/>
          <p:nvPr/>
        </p:nvSpPr>
        <p:spPr>
          <a:xfrm>
            <a:off x="696473" y="5578152"/>
            <a:ext cx="3671679" cy="969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 Minutes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906493-21D0-4EED-AF4C-C628D7FB1AD0}"/>
              </a:ext>
            </a:extLst>
          </p:cNvPr>
          <p:cNvSpPr txBox="1"/>
          <p:nvPr/>
        </p:nvSpPr>
        <p:spPr>
          <a:xfrm>
            <a:off x="513134" y="2792063"/>
            <a:ext cx="108152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</a:rPr>
              <a:t>Using the data provide, consider how to interpret the output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Comment on other groups’ KPI findings to explore the possible causes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033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91</Words>
  <Application>Microsoft Office PowerPoint</Application>
  <PresentationFormat>Widescreen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PowerPoint Presentation</vt:lpstr>
      <vt:lpstr>NSCA 2.0- Day 3- Exercise 2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Kelly Earp</cp:lastModifiedBy>
  <cp:revision>33</cp:revision>
  <dcterms:created xsi:type="dcterms:W3CDTF">2018-05-01T03:53:35Z</dcterms:created>
  <dcterms:modified xsi:type="dcterms:W3CDTF">2018-08-27T16:41:53Z</dcterms:modified>
</cp:coreProperties>
</file>