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434" r:id="rId3"/>
    <p:sldId id="435" r:id="rId4"/>
    <p:sldId id="436" r:id="rId5"/>
    <p:sldId id="437" r:id="rId6"/>
    <p:sldId id="438" r:id="rId7"/>
    <p:sldId id="439" r:id="rId8"/>
    <p:sldId id="440" r:id="rId9"/>
    <p:sldId id="441" r:id="rId10"/>
    <p:sldId id="442" r:id="rId11"/>
    <p:sldId id="443" r:id="rId12"/>
    <p:sldId id="444" r:id="rId13"/>
    <p:sldId id="445" r:id="rId14"/>
    <p:sldId id="446" r:id="rId15"/>
    <p:sldId id="44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D71E8-1C6C-4E21-89C8-E17FA4CABFBD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C15C1-C789-4B2C-A313-897969A4F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97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Slide Image Placeholder 1">
            <a:extLst>
              <a:ext uri="{FF2B5EF4-FFF2-40B4-BE49-F238E27FC236}">
                <a16:creationId xmlns:a16="http://schemas.microsoft.com/office/drawing/2014/main" id="{FD1718D8-28BD-46B6-A97D-160DEA7159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Notes Placeholder 2">
            <a:extLst>
              <a:ext uri="{FF2B5EF4-FFF2-40B4-BE49-F238E27FC236}">
                <a16:creationId xmlns:a16="http://schemas.microsoft.com/office/drawing/2014/main" id="{3FA390C9-8CAD-434E-9F75-1B6A5AA21D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07876" name="Slide Number Placeholder 3">
            <a:extLst>
              <a:ext uri="{FF2B5EF4-FFF2-40B4-BE49-F238E27FC236}">
                <a16:creationId xmlns:a16="http://schemas.microsoft.com/office/drawing/2014/main" id="{61255A22-F311-4A82-9F16-026338B24A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85057D2C-AFC5-4E91-8F08-17C1F1FB1C28}" type="slidenum">
              <a:rPr lang="en-US" altLang="en-US" sz="1200">
                <a:latin typeface="Times" charset="0"/>
              </a:rPr>
              <a:pPr>
                <a:defRPr/>
              </a:pPr>
              <a:t>2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6941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Slide Image Placeholder 1">
            <a:extLst>
              <a:ext uri="{FF2B5EF4-FFF2-40B4-BE49-F238E27FC236}">
                <a16:creationId xmlns:a16="http://schemas.microsoft.com/office/drawing/2014/main" id="{7EF8D7BC-34ED-49C8-B082-5A616D7B44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Notes Placeholder 2">
            <a:extLst>
              <a:ext uri="{FF2B5EF4-FFF2-40B4-BE49-F238E27FC236}">
                <a16:creationId xmlns:a16="http://schemas.microsoft.com/office/drawing/2014/main" id="{8F529692-511E-4440-96E0-6F6024CEF2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26308" name="Slide Number Placeholder 3">
            <a:extLst>
              <a:ext uri="{FF2B5EF4-FFF2-40B4-BE49-F238E27FC236}">
                <a16:creationId xmlns:a16="http://schemas.microsoft.com/office/drawing/2014/main" id="{579208AD-B06E-4A50-92D7-A13A0EAF49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6A7589BE-04D8-46E0-BBB8-B6FBC171F7FC}" type="slidenum">
              <a:rPr lang="en-US" altLang="en-US" sz="1200">
                <a:latin typeface="Times" charset="0"/>
              </a:rPr>
              <a:pPr>
                <a:defRPr/>
              </a:pPr>
              <a:t>11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75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96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>
            <a:extLst>
              <a:ext uri="{FF2B5EF4-FFF2-40B4-BE49-F238E27FC236}">
                <a16:creationId xmlns:a16="http://schemas.microsoft.com/office/drawing/2014/main" id="{EF109E1B-D86D-4A1F-971E-4316C25DA9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Notes Placeholder 2">
            <a:extLst>
              <a:ext uri="{FF2B5EF4-FFF2-40B4-BE49-F238E27FC236}">
                <a16:creationId xmlns:a16="http://schemas.microsoft.com/office/drawing/2014/main" id="{3617865C-2A00-4880-B91A-70354F74A5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09924" name="Slide Number Placeholder 3">
            <a:extLst>
              <a:ext uri="{FF2B5EF4-FFF2-40B4-BE49-F238E27FC236}">
                <a16:creationId xmlns:a16="http://schemas.microsoft.com/office/drawing/2014/main" id="{E1133807-AAFA-46A3-A318-1EDAC3D055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C7628FD9-D010-4985-AE59-1D3EF88D648F}" type="slidenum">
              <a:rPr lang="en-US" altLang="en-US" sz="1200">
                <a:latin typeface="Times" charset="0"/>
              </a:rPr>
              <a:pPr>
                <a:defRPr/>
              </a:pPr>
              <a:t>3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924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>
            <a:extLst>
              <a:ext uri="{FF2B5EF4-FFF2-40B4-BE49-F238E27FC236}">
                <a16:creationId xmlns:a16="http://schemas.microsoft.com/office/drawing/2014/main" id="{27EAE3C4-8619-499C-B07D-4F12124D4B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Notes Placeholder 2">
            <a:extLst>
              <a:ext uri="{FF2B5EF4-FFF2-40B4-BE49-F238E27FC236}">
                <a16:creationId xmlns:a16="http://schemas.microsoft.com/office/drawing/2014/main" id="{C0C08C85-8864-489B-8867-BE2F7380F7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11972" name="Slide Number Placeholder 3">
            <a:extLst>
              <a:ext uri="{FF2B5EF4-FFF2-40B4-BE49-F238E27FC236}">
                <a16:creationId xmlns:a16="http://schemas.microsoft.com/office/drawing/2014/main" id="{9B5F9469-CFA7-42A2-8AC8-8A02B87D32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23732E92-6D70-4CDD-A96B-B28C3D948B91}" type="slidenum">
              <a:rPr lang="en-US" altLang="en-US" sz="1200">
                <a:latin typeface="Times" charset="0"/>
              </a:rPr>
              <a:pPr>
                <a:defRPr/>
              </a:pPr>
              <a:t>4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40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Slide Image Placeholder 1">
            <a:extLst>
              <a:ext uri="{FF2B5EF4-FFF2-40B4-BE49-F238E27FC236}">
                <a16:creationId xmlns:a16="http://schemas.microsoft.com/office/drawing/2014/main" id="{15E50415-A829-4F03-98D0-F5E3B492DD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Notes Placeholder 2">
            <a:extLst>
              <a:ext uri="{FF2B5EF4-FFF2-40B4-BE49-F238E27FC236}">
                <a16:creationId xmlns:a16="http://schemas.microsoft.com/office/drawing/2014/main" id="{D35D3808-3224-4651-B761-BBE7F29CD4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14020" name="Slide Number Placeholder 3">
            <a:extLst>
              <a:ext uri="{FF2B5EF4-FFF2-40B4-BE49-F238E27FC236}">
                <a16:creationId xmlns:a16="http://schemas.microsoft.com/office/drawing/2014/main" id="{D8EDDB1E-AA19-4918-A8AC-F13AB4E877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0DB266CF-C04E-4586-8B9D-C5BF08D7860D}" type="slidenum">
              <a:rPr lang="en-US" altLang="en-US" sz="1200">
                <a:latin typeface="Times" charset="0"/>
              </a:rPr>
              <a:pPr>
                <a:defRPr/>
              </a:pPr>
              <a:t>5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887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Slide Image Placeholder 1">
            <a:extLst>
              <a:ext uri="{FF2B5EF4-FFF2-40B4-BE49-F238E27FC236}">
                <a16:creationId xmlns:a16="http://schemas.microsoft.com/office/drawing/2014/main" id="{281BD7BB-7CC2-47D8-B1C4-1906E30F2A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Notes Placeholder 2">
            <a:extLst>
              <a:ext uri="{FF2B5EF4-FFF2-40B4-BE49-F238E27FC236}">
                <a16:creationId xmlns:a16="http://schemas.microsoft.com/office/drawing/2014/main" id="{D95DE911-08F8-47C9-9220-3801D79982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16068" name="Slide Number Placeholder 3">
            <a:extLst>
              <a:ext uri="{FF2B5EF4-FFF2-40B4-BE49-F238E27FC236}">
                <a16:creationId xmlns:a16="http://schemas.microsoft.com/office/drawing/2014/main" id="{B128E667-C6AA-410A-BD6B-AF8757D7D2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5472274-E153-489F-8885-CE365E38D16A}" type="slidenum">
              <a:rPr lang="en-US" altLang="en-US" sz="1200">
                <a:latin typeface="Times" charset="0"/>
              </a:rPr>
              <a:pPr>
                <a:defRPr/>
              </a:pPr>
              <a:t>6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864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Slide Image Placeholder 1">
            <a:extLst>
              <a:ext uri="{FF2B5EF4-FFF2-40B4-BE49-F238E27FC236}">
                <a16:creationId xmlns:a16="http://schemas.microsoft.com/office/drawing/2014/main" id="{98481500-774F-4628-8BD4-FC241AC4BF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Notes Placeholder 2">
            <a:extLst>
              <a:ext uri="{FF2B5EF4-FFF2-40B4-BE49-F238E27FC236}">
                <a16:creationId xmlns:a16="http://schemas.microsoft.com/office/drawing/2014/main" id="{E2F3FD6B-32A6-45CF-B063-58BD6CC147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18116" name="Slide Number Placeholder 3">
            <a:extLst>
              <a:ext uri="{FF2B5EF4-FFF2-40B4-BE49-F238E27FC236}">
                <a16:creationId xmlns:a16="http://schemas.microsoft.com/office/drawing/2014/main" id="{322EE6FD-653C-4B5E-A4C4-5D8494DE98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D015A774-A978-4EC9-9370-93B63A432BBB}" type="slidenum">
              <a:rPr lang="en-US" altLang="en-US" sz="1200">
                <a:latin typeface="Times" charset="0"/>
              </a:rPr>
              <a:pPr>
                <a:defRPr/>
              </a:pPr>
              <a:t>7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169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Slide Image Placeholder 1">
            <a:extLst>
              <a:ext uri="{FF2B5EF4-FFF2-40B4-BE49-F238E27FC236}">
                <a16:creationId xmlns:a16="http://schemas.microsoft.com/office/drawing/2014/main" id="{FA650D45-F7D9-40E1-B4E6-9548D8FA9F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Notes Placeholder 2">
            <a:extLst>
              <a:ext uri="{FF2B5EF4-FFF2-40B4-BE49-F238E27FC236}">
                <a16:creationId xmlns:a16="http://schemas.microsoft.com/office/drawing/2014/main" id="{90364C95-257C-4E4A-84F4-57F6B504EA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20164" name="Slide Number Placeholder 3">
            <a:extLst>
              <a:ext uri="{FF2B5EF4-FFF2-40B4-BE49-F238E27FC236}">
                <a16:creationId xmlns:a16="http://schemas.microsoft.com/office/drawing/2014/main" id="{304E361E-8AE9-4F24-8F20-C8EF8B21E0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E4122066-C992-473B-BE93-DC46E2138E6C}" type="slidenum">
              <a:rPr lang="en-US" altLang="en-US" sz="1200">
                <a:latin typeface="Times" charset="0"/>
              </a:rPr>
              <a:pPr>
                <a:defRPr/>
              </a:pPr>
              <a:t>8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666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Slide Image Placeholder 1">
            <a:extLst>
              <a:ext uri="{FF2B5EF4-FFF2-40B4-BE49-F238E27FC236}">
                <a16:creationId xmlns:a16="http://schemas.microsoft.com/office/drawing/2014/main" id="{B9C7EF30-AD13-46B7-93B6-ECBE148ED5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Notes Placeholder 2">
            <a:extLst>
              <a:ext uri="{FF2B5EF4-FFF2-40B4-BE49-F238E27FC236}">
                <a16:creationId xmlns:a16="http://schemas.microsoft.com/office/drawing/2014/main" id="{F5FD15B7-1AE2-4B2E-B120-2D0C3E4ACE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22212" name="Slide Number Placeholder 3">
            <a:extLst>
              <a:ext uri="{FF2B5EF4-FFF2-40B4-BE49-F238E27FC236}">
                <a16:creationId xmlns:a16="http://schemas.microsoft.com/office/drawing/2014/main" id="{F9AABA76-7300-413E-AADD-213FB84095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00100968-A10A-431F-A038-2590E852B33A}" type="slidenum">
              <a:rPr lang="en-US" altLang="en-US" sz="1200">
                <a:latin typeface="Times" charset="0"/>
              </a:rPr>
              <a:pPr>
                <a:defRPr/>
              </a:pPr>
              <a:t>9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143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Slide Image Placeholder 1">
            <a:extLst>
              <a:ext uri="{FF2B5EF4-FFF2-40B4-BE49-F238E27FC236}">
                <a16:creationId xmlns:a16="http://schemas.microsoft.com/office/drawing/2014/main" id="{22C12645-0436-46A1-945F-132041506A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Notes Placeholder 2">
            <a:extLst>
              <a:ext uri="{FF2B5EF4-FFF2-40B4-BE49-F238E27FC236}">
                <a16:creationId xmlns:a16="http://schemas.microsoft.com/office/drawing/2014/main" id="{30B3A0A6-2366-4ED6-8D4E-384E5504DB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24260" name="Slide Number Placeholder 3">
            <a:extLst>
              <a:ext uri="{FF2B5EF4-FFF2-40B4-BE49-F238E27FC236}">
                <a16:creationId xmlns:a16="http://schemas.microsoft.com/office/drawing/2014/main" id="{BE63053E-A8FF-4721-BD55-E3CD14F7CC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F23553E8-C05A-43B9-B0AC-E439D37EC75B}" type="slidenum">
              <a:rPr lang="en-US" altLang="en-US" sz="1200">
                <a:latin typeface="Times" charset="0"/>
              </a:rPr>
              <a:pPr>
                <a:defRPr/>
              </a:pPr>
              <a:t>10</a:t>
            </a:fld>
            <a:endParaRPr lang="en-US" altLang="en-US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53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C0E62-6829-4F97-A051-718C4E72F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8D4CC6-75C2-4E83-8E03-F55CCF4513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090A9-9F5A-4635-BB65-30B43F0BA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8284D-A9DB-4E77-B778-0751395A2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0C768-57D4-4241-8B42-E73CFEC02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741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E5597-9361-44D7-ACD9-CF924F4C7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C97A57-9EF7-4647-A101-1BF3BC950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919E38-988B-412B-90EA-26BFDD3BB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F49A6-318B-4AC3-9624-0800148DA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BE221-53DE-480A-ACBA-93B616AA8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1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965967-A13F-4012-9A5A-70E1D9A2C1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7DE604-3F64-498D-9873-FCAC432FA8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D7B5D-2598-47BA-8E2A-C984AE8F5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7AAB1-01EB-454D-B8DB-E8856E012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76F77-4BB0-45ED-B39D-D3213A4A8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28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9/17/2018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80393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8780B-40DA-43BC-9733-E61E9839E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8C63C-CE1E-4C20-9542-0FD0CDDC1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3DAFC-7866-41ED-9035-D28EA9FE3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97041-B9FB-4C25-B33D-AB969AC21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F1634-396C-43D3-B371-25C61E645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32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D02A8-7173-4370-8CEB-06AE4AD27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E5904-C826-40A4-B10B-08CFC99C61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2EEE8-7DEC-4F20-8C71-BFA9D0A46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6CAA6-4E6C-47F9-950D-2EFE8D240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48DE4-B0E1-4E55-BF58-ED672FD41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7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E07D1-4AB8-459A-990E-2BBB06B44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9E3B7-97E2-4853-B128-FC32DE3E8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AAABB-AD59-442A-8158-B01E71A2CD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46019-B0CB-4BDB-9628-3C6101FDA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7B40C7-9CCE-4447-A486-2EBF7D10F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5F17F4-81A4-41EC-8924-815B5B539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7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8257C-3BB8-4F45-8D91-AC1C773C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2A7CA-8A83-4141-8DBE-DEFDF0E04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6BAD77-BA01-4EA9-8300-A2A50A9D7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DF9445-6F7A-48CE-9D88-1900C98C66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D480E8-63B4-4444-B74F-A3AB9C60B6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516BC9-8906-4D16-A3BB-3BD9A80B5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2EC53C-39B3-4A49-8C41-7A37F3A10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10C7AC-D4B8-4336-9C06-9F613418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29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FFAE2-2795-433A-9D34-73ACFE26C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CEB9E9-54E2-474D-B382-CB564DB5B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7CB1F-5613-4137-94F1-5EAE5BF3F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97D18C-EB61-4B93-81C3-F39AA2D26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1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4C952B-60C4-47A7-A28B-F28C591DC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8C4EDA-79CD-424E-916C-99D2CAD1D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11CF33-3993-4262-9B42-488BCA954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8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3C0FA-BF41-4F66-88AA-23C7B6EB4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1999E-A7C2-4A90-AAEA-92F63FED5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7508B3-7A36-4255-8A6C-E4F528ACB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E09062-06E5-4679-8748-C75D3DDF1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7AAC8F-3A7F-4AF5-812D-53D04E594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B9956-0C81-44F1-B1F4-8768761A3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1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D2846-18C2-4AE5-BDD7-FD2BE47EC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6826DC-C56F-431B-8E95-C980425602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5DB66A-D5A4-4340-8270-D03CD01D6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4BCA7D-F61D-4DE3-A3CF-BB027BCC4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90AC55-8C02-4B2F-81FE-F57E1A57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75814-4106-4BF8-B6C3-51595830C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933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DA8450-079D-4DDF-8442-30866417D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4F1A0-0885-4619-96E2-6EA306A42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CCE8C-046F-4DBA-9A6E-A5EEDFF30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66F99-3212-4446-B778-C8201739A457}" type="datetimeFigureOut">
              <a:rPr lang="en-US" smtClean="0"/>
              <a:t>9/17/2018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6C86A-B739-450C-A658-A3D3207E3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7CDD7-6E74-4DD3-9631-97A50A3250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29AE5-63ED-41F2-893C-35B91C10C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78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rveycto.com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youtube.com/user/SurveyCTO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45BDF-BEC2-4A95-A211-DBF8DA6E61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9BAD30-4B8F-4AF9-B5A5-20886CD5D9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33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Date Placeholder 2">
            <a:extLst>
              <a:ext uri="{FF2B5EF4-FFF2-40B4-BE49-F238E27FC236}">
                <a16:creationId xmlns:a16="http://schemas.microsoft.com/office/drawing/2014/main" id="{3FFB6583-7DEB-4927-9F7E-14688D391F8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5282" name="Footer Placeholder 3">
            <a:extLst>
              <a:ext uri="{FF2B5EF4-FFF2-40B4-BE49-F238E27FC236}">
                <a16:creationId xmlns:a16="http://schemas.microsoft.com/office/drawing/2014/main" id="{1ED35B80-89B6-49CE-BB38-E54677CE4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25283" name="Slide Number Placeholder 4">
            <a:extLst>
              <a:ext uri="{FF2B5EF4-FFF2-40B4-BE49-F238E27FC236}">
                <a16:creationId xmlns:a16="http://schemas.microsoft.com/office/drawing/2014/main" id="{A1E2FEA3-EB63-4D87-884F-4B570005C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1751B7-01D7-4056-B099-9787863423E3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10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5284" name="Title 2">
            <a:extLst>
              <a:ext uri="{FF2B5EF4-FFF2-40B4-BE49-F238E27FC236}">
                <a16:creationId xmlns:a16="http://schemas.microsoft.com/office/drawing/2014/main" id="{254A4B4F-F781-4F9B-A475-0838D376A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716" y="-881596"/>
            <a:ext cx="11792568" cy="2529923"/>
          </a:xfrm>
        </p:spPr>
        <p:txBody>
          <a:bodyPr/>
          <a:lstStyle/>
          <a:p>
            <a:r>
              <a:rPr lang="en-US" altLang="en-US" b="1" dirty="0">
                <a:latin typeface="Gill Sans MT" panose="020B0502020104020203" pitchFamily="34" charset="0"/>
                <a:cs typeface="Arial" panose="020B0604020202020204" pitchFamily="34" charset="0"/>
              </a:rPr>
              <a:t>Once you selected the form, drag your finger to THE RIGHT to start entering data in the tablet. You can go back at any time by swiping left. </a:t>
            </a:r>
            <a:endParaRPr lang="en-US" altLang="en-US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25285" name="Text Placeholder 3">
            <a:extLst>
              <a:ext uri="{FF2B5EF4-FFF2-40B4-BE49-F238E27FC236}">
                <a16:creationId xmlns:a16="http://schemas.microsoft.com/office/drawing/2014/main" id="{25EF91BF-E8EF-44CD-81F9-048B214037A9}"/>
              </a:ext>
            </a:extLst>
          </p:cNvPr>
          <p:cNvSpPr txBox="1">
            <a:spLocks/>
          </p:cNvSpPr>
          <p:nvPr/>
        </p:nvSpPr>
        <p:spPr bwMode="auto">
          <a:xfrm>
            <a:off x="381143" y="2397390"/>
            <a:ext cx="4635603" cy="301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01600"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en-US" sz="3174" dirty="0">
                <a:solidFill>
                  <a:schemeClr val="tx1"/>
                </a:solidFill>
              </a:rPr>
              <a:t>= it works like any other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3174" dirty="0">
                <a:solidFill>
                  <a:schemeClr val="tx1"/>
                </a:solidFill>
              </a:rPr>
              <a:t>touch screen device</a:t>
            </a:r>
          </a:p>
        </p:txBody>
      </p:sp>
      <p:pic>
        <p:nvPicPr>
          <p:cNvPr id="225286" name="Picture 9">
            <a:extLst>
              <a:ext uri="{FF2B5EF4-FFF2-40B4-BE49-F238E27FC236}">
                <a16:creationId xmlns:a16="http://schemas.microsoft.com/office/drawing/2014/main" id="{90694C83-8457-476F-B65C-06FCB59E3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0" b="18762"/>
          <a:stretch>
            <a:fillRect/>
          </a:stretch>
        </p:blipFill>
        <p:spPr bwMode="auto">
          <a:xfrm>
            <a:off x="6431998" y="1470259"/>
            <a:ext cx="5214719" cy="486707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67B9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087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24" y="558438"/>
            <a:ext cx="5798899" cy="92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23" y="3375665"/>
            <a:ext cx="5798899" cy="92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987" y="806329"/>
            <a:ext cx="5798899" cy="92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329" name="Date Placeholder 2">
            <a:extLst>
              <a:ext uri="{FF2B5EF4-FFF2-40B4-BE49-F238E27FC236}">
                <a16:creationId xmlns:a16="http://schemas.microsoft.com/office/drawing/2014/main" id="{EE83FBED-7EC5-4FBB-8BB6-078AE2DEB0B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FFA7AA8-FB5F-4A35-8B91-B55F450F2096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9/17/2018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7330" name="Footer Placeholder 3">
            <a:extLst>
              <a:ext uri="{FF2B5EF4-FFF2-40B4-BE49-F238E27FC236}">
                <a16:creationId xmlns:a16="http://schemas.microsoft.com/office/drawing/2014/main" id="{010C4E21-AD30-4102-94DC-A12CBD389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227331" name="Slide Number Placeholder 4">
            <a:extLst>
              <a:ext uri="{FF2B5EF4-FFF2-40B4-BE49-F238E27FC236}">
                <a16:creationId xmlns:a16="http://schemas.microsoft.com/office/drawing/2014/main" id="{5748BA06-E4F4-4A63-AC77-D40093DD6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CF74E32-EF7B-4B51-B7C4-AA306FFE9595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11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7332" name="Slide Number Placeholder 1">
            <a:extLst>
              <a:ext uri="{FF2B5EF4-FFF2-40B4-BE49-F238E27FC236}">
                <a16:creationId xmlns:a16="http://schemas.microsoft.com/office/drawing/2014/main" id="{9F271A2D-501F-4B8E-AD5F-CF42316D2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4845522"/>
            <a:ext cx="2133600" cy="18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algn="r">
              <a:spcAft>
                <a:spcPct val="0"/>
              </a:spcAft>
              <a:buFontTx/>
              <a:buNone/>
            </a:pPr>
            <a:fld id="{F6702F82-07DB-4E10-BC78-7DCCEE0AA96A}" type="slidenum">
              <a:rPr lang="en-US" altLang="en-US" sz="601">
                <a:solidFill>
                  <a:srgbClr val="6C6463"/>
                </a:solidFill>
              </a:rPr>
              <a:pPr algn="r">
                <a:spcAft>
                  <a:spcPct val="0"/>
                </a:spcAft>
                <a:buFontTx/>
                <a:buNone/>
              </a:pPr>
              <a:t>11</a:t>
            </a:fld>
            <a:endParaRPr lang="en-US" altLang="en-US" sz="601">
              <a:solidFill>
                <a:srgbClr val="6C6463"/>
              </a:solidFill>
            </a:endParaRPr>
          </a:p>
        </p:txBody>
      </p:sp>
      <p:sp>
        <p:nvSpPr>
          <p:cNvPr id="227337" name="Title 2">
            <a:extLst>
              <a:ext uri="{FF2B5EF4-FFF2-40B4-BE49-F238E27FC236}">
                <a16:creationId xmlns:a16="http://schemas.microsoft.com/office/drawing/2014/main" id="{CC87648A-20DE-481D-9529-0CFC5E398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938" y="-47427"/>
            <a:ext cx="7772400" cy="701731"/>
          </a:xfrm>
        </p:spPr>
        <p:txBody>
          <a:bodyPr/>
          <a:lstStyle/>
          <a:p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Different question types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986" y="2566090"/>
            <a:ext cx="5798899" cy="92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239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434" y="1133633"/>
            <a:ext cx="4918935" cy="7870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9378" name="Title 1">
            <a:extLst>
              <a:ext uri="{FF2B5EF4-FFF2-40B4-BE49-F238E27FC236}">
                <a16:creationId xmlns:a16="http://schemas.microsoft.com/office/drawing/2014/main" id="{3E3FAF0C-CAB5-4650-8D53-CD11AD2A0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53410" y="44609"/>
            <a:ext cx="13272040" cy="10890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dirty="0">
                <a:latin typeface="Gill Sans MT" panose="020B0502020104020203" pitchFamily="34" charset="0"/>
                <a:cs typeface="Arial" panose="020B0604020202020204" pitchFamily="34" charset="0"/>
              </a:rPr>
              <a:t>When the questionnaire and interview is completed, press the </a:t>
            </a:r>
            <a:br>
              <a:rPr lang="en-US" altLang="en-US" dirty="0">
                <a:latin typeface="Gill Sans MT" panose="020B0502020104020203" pitchFamily="34" charset="0"/>
                <a:cs typeface="Arial" panose="020B0604020202020204" pitchFamily="34" charset="0"/>
              </a:rPr>
            </a:br>
            <a:r>
              <a:rPr lang="en-US" altLang="en-US" dirty="0">
                <a:latin typeface="Gill Sans MT" panose="020B0502020104020203" pitchFamily="34" charset="0"/>
                <a:cs typeface="Arial" panose="020B0604020202020204" pitchFamily="34" charset="0"/>
              </a:rPr>
              <a:t>“SAVE AND QUIT” button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74128AA-FA07-4CBF-8D09-9A6C2F8B6431}"/>
              </a:ext>
            </a:extLst>
          </p:cNvPr>
          <p:cNvSpPr/>
          <p:nvPr/>
        </p:nvSpPr>
        <p:spPr>
          <a:xfrm>
            <a:off x="4800238" y="5896749"/>
            <a:ext cx="2863327" cy="4619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6871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484" y="1115590"/>
            <a:ext cx="5362083" cy="857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0402" name="Picture 2">
            <a:extLst>
              <a:ext uri="{FF2B5EF4-FFF2-40B4-BE49-F238E27FC236}">
                <a16:creationId xmlns:a16="http://schemas.microsoft.com/office/drawing/2014/main" id="{8500A277-83CB-44C5-AC6F-51C8B4390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152"/>
          <a:stretch>
            <a:fillRect/>
          </a:stretch>
        </p:blipFill>
        <p:spPr bwMode="auto">
          <a:xfrm>
            <a:off x="277684" y="5209744"/>
            <a:ext cx="5559138" cy="146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0403" name="Picture 3">
            <a:extLst>
              <a:ext uri="{FF2B5EF4-FFF2-40B4-BE49-F238E27FC236}">
                <a16:creationId xmlns:a16="http://schemas.microsoft.com/office/drawing/2014/main" id="{F9A48DE3-0D82-44CA-93CD-D21F736D8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64"/>
          <a:stretch>
            <a:fillRect/>
          </a:stretch>
        </p:blipFill>
        <p:spPr bwMode="auto">
          <a:xfrm>
            <a:off x="277684" y="1115590"/>
            <a:ext cx="5559136" cy="374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404" name="Title 1">
            <a:extLst>
              <a:ext uri="{FF2B5EF4-FFF2-40B4-BE49-F238E27FC236}">
                <a16:creationId xmlns:a16="http://schemas.microsoft.com/office/drawing/2014/main" id="{176E70C9-1AD3-4C1C-B026-DF5F05424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18" y="101289"/>
            <a:ext cx="11770971" cy="10991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altLang="en-US" b="1" dirty="0">
                <a:latin typeface="Gill Sans MT" panose="020B0502020104020203" pitchFamily="34" charset="0"/>
                <a:cs typeface="Arial" panose="020B0604020202020204" pitchFamily="34" charset="0"/>
              </a:rPr>
              <a:t>Changes can be made by clicking on “EDIT THE SAVED FORM”</a:t>
            </a:r>
            <a:endParaRPr lang="fr-FR" altLang="en-US" b="1" dirty="0"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E183C8F-D706-41F2-9F5B-7973AEA9E0E3}"/>
              </a:ext>
            </a:extLst>
          </p:cNvPr>
          <p:cNvSpPr txBox="1">
            <a:spLocks/>
          </p:cNvSpPr>
          <p:nvPr/>
        </p:nvSpPr>
        <p:spPr>
          <a:xfrm>
            <a:off x="-69007" y="6114035"/>
            <a:ext cx="5905828" cy="573088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r">
              <a:defRPr/>
            </a:pPr>
            <a:r>
              <a:rPr lang="en-GB" altLang="en-US" sz="2513" dirty="0">
                <a:solidFill>
                  <a:srgbClr val="0067B9"/>
                </a:solidFill>
                <a:cs typeface="Arial" charset="0"/>
              </a:rPr>
              <a:t>Then select the form you want to change. </a:t>
            </a:r>
            <a:endParaRPr lang="fr-FR" altLang="en-US" sz="2513" dirty="0">
              <a:solidFill>
                <a:srgbClr val="0067B9"/>
              </a:solidFill>
              <a:cs typeface="Arial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47AF52B-02E1-47C0-9022-24132E056171}"/>
              </a:ext>
            </a:extLst>
          </p:cNvPr>
          <p:cNvSpPr txBox="1">
            <a:spLocks/>
          </p:cNvSpPr>
          <p:nvPr/>
        </p:nvSpPr>
        <p:spPr>
          <a:xfrm>
            <a:off x="10188133" y="1141254"/>
            <a:ext cx="1813094" cy="1628890"/>
          </a:xfrm>
          <a:prstGeom prst="rect">
            <a:avLst/>
          </a:prstGeom>
        </p:spPr>
        <p:txBody>
          <a:bodyPr anchor="b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r">
              <a:defRPr/>
            </a:pPr>
            <a:r>
              <a:rPr lang="en-GB" altLang="en-US" sz="8201" dirty="0">
                <a:solidFill>
                  <a:srgbClr val="0067B9"/>
                </a:solidFill>
                <a:cs typeface="Arial" charset="0"/>
              </a:rPr>
              <a:t>Select the question you want to change</a:t>
            </a:r>
            <a:r>
              <a:rPr lang="en-GB" altLang="en-US" sz="3200" dirty="0">
                <a:solidFill>
                  <a:srgbClr val="0067B9"/>
                </a:solidFill>
                <a:cs typeface="Arial" charset="0"/>
              </a:rPr>
              <a:t>. </a:t>
            </a:r>
            <a:endParaRPr lang="fr-FR" altLang="en-US" sz="3200" dirty="0">
              <a:solidFill>
                <a:srgbClr val="0067B9"/>
              </a:solidFill>
              <a:cs typeface="Arial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ACDDFA7-D82C-408D-8534-F0DB168A1682}"/>
              </a:ext>
            </a:extLst>
          </p:cNvPr>
          <p:cNvSpPr txBox="1">
            <a:spLocks/>
          </p:cNvSpPr>
          <p:nvPr/>
        </p:nvSpPr>
        <p:spPr>
          <a:xfrm>
            <a:off x="7802009" y="4390400"/>
            <a:ext cx="3795047" cy="1883208"/>
          </a:xfrm>
          <a:prstGeom prst="rect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r">
              <a:defRPr/>
            </a:pPr>
            <a:r>
              <a:rPr lang="en-US" altLang="en-US" sz="2645" dirty="0">
                <a:solidFill>
                  <a:srgbClr val="0067B9"/>
                </a:solidFill>
                <a:cs typeface="Arial" charset="0"/>
              </a:rPr>
              <a:t>When the changes are done, click on SAVE FORM AND EXIT</a:t>
            </a:r>
            <a:r>
              <a:rPr lang="en-US" altLang="en-US" sz="3200" dirty="0">
                <a:cs typeface="Arial" charset="0"/>
              </a:rPr>
              <a:t>.</a:t>
            </a:r>
            <a:endParaRPr lang="fr-FR" altLang="en-US" sz="3200" dirty="0">
              <a:cs typeface="Arial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AE6178-5E02-4558-8BD8-7A896D28F67E}"/>
              </a:ext>
            </a:extLst>
          </p:cNvPr>
          <p:cNvSpPr/>
          <p:nvPr/>
        </p:nvSpPr>
        <p:spPr>
          <a:xfrm>
            <a:off x="2075257" y="2582071"/>
            <a:ext cx="1963482" cy="573086"/>
          </a:xfrm>
          <a:prstGeom prst="ellipse">
            <a:avLst/>
          </a:prstGeom>
          <a:noFill/>
          <a:ln w="38100">
            <a:solidFill>
              <a:srgbClr val="0067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67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194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9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5" name="Picture 12">
            <a:extLst>
              <a:ext uri="{FF2B5EF4-FFF2-40B4-BE49-F238E27FC236}">
                <a16:creationId xmlns:a16="http://schemas.microsoft.com/office/drawing/2014/main" id="{651EA191-403E-4BE8-9B51-A65FF0436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64"/>
          <a:stretch>
            <a:fillRect/>
          </a:stretch>
        </p:blipFill>
        <p:spPr bwMode="auto">
          <a:xfrm>
            <a:off x="245282" y="1226111"/>
            <a:ext cx="6737062" cy="50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6" name="Title 1">
            <a:extLst>
              <a:ext uri="{FF2B5EF4-FFF2-40B4-BE49-F238E27FC236}">
                <a16:creationId xmlns:a16="http://schemas.microsoft.com/office/drawing/2014/main" id="{3EF06F92-FE15-4008-BDC4-E1D25410E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521" y="564122"/>
            <a:ext cx="11986951" cy="661988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dirty="0">
                <a:latin typeface="Gill Sans MT" panose="020B0502020104020203" pitchFamily="34" charset="0"/>
                <a:cs typeface="Arial" panose="020B0604020202020204" pitchFamily="34" charset="0"/>
              </a:rPr>
              <a:t>Once the form is saved, click on the “SEND FINALIZED FORM.” Select the form to be submitted, and press on “SEND THE SELECTION”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388EACA-3DB3-409B-BF36-B8735082931F}"/>
              </a:ext>
            </a:extLst>
          </p:cNvPr>
          <p:cNvSpPr/>
          <p:nvPr/>
        </p:nvSpPr>
        <p:spPr>
          <a:xfrm>
            <a:off x="2272365" y="4065126"/>
            <a:ext cx="2682896" cy="37941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8741935C-8A1C-4005-8630-9F4240304DE8}"/>
              </a:ext>
            </a:extLst>
          </p:cNvPr>
          <p:cNvSpPr/>
          <p:nvPr/>
        </p:nvSpPr>
        <p:spPr>
          <a:xfrm>
            <a:off x="7334220" y="3448298"/>
            <a:ext cx="960438" cy="512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31429" name="Picture 2">
            <a:extLst>
              <a:ext uri="{FF2B5EF4-FFF2-40B4-BE49-F238E27FC236}">
                <a16:creationId xmlns:a16="http://schemas.microsoft.com/office/drawing/2014/main" id="{CB36A72D-B753-47FE-A297-BA4B4650EB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795" y="1226711"/>
            <a:ext cx="4964374" cy="5471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CACC060-21AA-4F25-86C2-3096D0C2C076}"/>
              </a:ext>
            </a:extLst>
          </p:cNvPr>
          <p:cNvSpPr/>
          <p:nvPr/>
        </p:nvSpPr>
        <p:spPr>
          <a:xfrm rot="5400000">
            <a:off x="11642143" y="1531653"/>
            <a:ext cx="471188" cy="4572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EAF9A54-3749-4DD7-956E-3A53B14A3C93}"/>
              </a:ext>
            </a:extLst>
          </p:cNvPr>
          <p:cNvSpPr/>
          <p:nvPr/>
        </p:nvSpPr>
        <p:spPr>
          <a:xfrm>
            <a:off x="7334220" y="3409702"/>
            <a:ext cx="2513782" cy="1391434"/>
          </a:xfrm>
          <a:prstGeom prst="wedgeRectCallout">
            <a:avLst>
              <a:gd name="adj1" fmla="val 88383"/>
              <a:gd name="adj2" fmla="val 1712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prstClr val="white"/>
                </a:solidFill>
              </a:rPr>
              <a:t>Submit the data every day after each visit of a center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AD6E2CE-830E-481F-B824-0018CF85A83D}"/>
              </a:ext>
            </a:extLst>
          </p:cNvPr>
          <p:cNvSpPr/>
          <p:nvPr/>
        </p:nvSpPr>
        <p:spPr>
          <a:xfrm flipV="1">
            <a:off x="10088426" y="6490233"/>
            <a:ext cx="1295399" cy="20796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Arrow 9">
            <a:extLst>
              <a:ext uri="{FF2B5EF4-FFF2-40B4-BE49-F238E27FC236}">
                <a16:creationId xmlns:a16="http://schemas.microsoft.com/office/drawing/2014/main" id="{9E096005-76D8-442B-9AC9-59280435D8BF}"/>
              </a:ext>
            </a:extLst>
          </p:cNvPr>
          <p:cNvSpPr/>
          <p:nvPr/>
        </p:nvSpPr>
        <p:spPr>
          <a:xfrm>
            <a:off x="5823107" y="3766298"/>
            <a:ext cx="1270390" cy="6782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38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515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7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Title 1">
            <a:extLst>
              <a:ext uri="{FF2B5EF4-FFF2-40B4-BE49-F238E27FC236}">
                <a16:creationId xmlns:a16="http://schemas.microsoft.com/office/drawing/2014/main" id="{A2B641C9-2ACD-4E7D-AC0E-436022667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145" y="88402"/>
            <a:ext cx="12451311" cy="1099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dirty="0">
                <a:latin typeface="Gill Sans MT" panose="020B0502020104020203" pitchFamily="34" charset="0"/>
                <a:cs typeface="Arial" panose="020B0604020202020204" pitchFamily="34" charset="0"/>
              </a:rPr>
              <a:t>Please note that submission of the data requires an internet connection.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DA929F8-61E7-41B8-9437-C89FEEA6F6D4}"/>
              </a:ext>
            </a:extLst>
          </p:cNvPr>
          <p:cNvSpPr/>
          <p:nvPr/>
        </p:nvSpPr>
        <p:spPr>
          <a:xfrm>
            <a:off x="5105400" y="4927601"/>
            <a:ext cx="1066801" cy="17145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D84A8E3-FAE8-4B3A-8BE8-4E7ED09D3442}"/>
              </a:ext>
            </a:extLst>
          </p:cNvPr>
          <p:cNvSpPr/>
          <p:nvPr/>
        </p:nvSpPr>
        <p:spPr>
          <a:xfrm>
            <a:off x="5105400" y="4638675"/>
            <a:ext cx="1066801" cy="17303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232452" name="Picture 2">
            <a:extLst>
              <a:ext uri="{FF2B5EF4-FFF2-40B4-BE49-F238E27FC236}">
                <a16:creationId xmlns:a16="http://schemas.microsoft.com/office/drawing/2014/main" id="{CE9E62C8-5F23-4E99-9448-2BDF79137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287" y="790200"/>
            <a:ext cx="7328344" cy="58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2453" name="Picture 2" descr="Image result for wifi">
            <a:extLst>
              <a:ext uri="{FF2B5EF4-FFF2-40B4-BE49-F238E27FC236}">
                <a16:creationId xmlns:a16="http://schemas.microsoft.com/office/drawing/2014/main" id="{8D7A18CD-DD8F-4BC0-98D6-6E6B5E4C5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579" y="1090385"/>
            <a:ext cx="4545192" cy="284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1842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FAC64D0-9509-45D1-86F0-CC36341D69E4}"/>
              </a:ext>
            </a:extLst>
          </p:cNvPr>
          <p:cNvSpPr/>
          <p:nvPr/>
        </p:nvSpPr>
        <p:spPr>
          <a:xfrm>
            <a:off x="242913" y="197110"/>
            <a:ext cx="11684576" cy="6463781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81FE990-0C30-44E5-A8EB-42E9EA4C02AC}"/>
              </a:ext>
            </a:extLst>
          </p:cNvPr>
          <p:cNvCxnSpPr/>
          <p:nvPr/>
        </p:nvCxnSpPr>
        <p:spPr>
          <a:xfrm>
            <a:off x="6096000" y="5960988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ED66C640-BDDB-4A50-A330-0D50A1FBDED2}"/>
              </a:ext>
            </a:extLst>
          </p:cNvPr>
          <p:cNvSpPr>
            <a:spLocks noGrp="1"/>
          </p:cNvSpPr>
          <p:nvPr/>
        </p:nvSpPr>
        <p:spPr>
          <a:xfrm>
            <a:off x="2438400" y="1479549"/>
            <a:ext cx="8001000" cy="2101851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32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</a:t>
            </a:r>
            <a:r>
              <a:rPr lang="en-US" altLang="en-US" sz="320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 2.0</a:t>
            </a:r>
            <a:r>
              <a:rPr lang="en-US" altLang="en-US" sz="32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) STAKEHOLDER TRAINING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2:  Intro to </a:t>
            </a:r>
            <a:r>
              <a:rPr lang="en-US" altLang="en-US" sz="3200" dirty="0" err="1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endParaRPr lang="en-US" altLang="en-US" sz="3200" dirty="0">
              <a:solidFill>
                <a:srgbClr val="FFFF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2:15pm – 2:45pm</a:t>
            </a:r>
          </a:p>
          <a:p>
            <a:pPr eaLnBrk="1" hangingPunct="1">
              <a:lnSpc>
                <a:spcPct val="80000"/>
              </a:lnSpc>
            </a:pPr>
            <a:endParaRPr lang="en-US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E02FB8A1-8A5D-4C4D-B4B0-6DF2B18EAC69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 fontScale="92500" lnSpcReduction="10000"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en-US" sz="1800" dirty="0">
                <a:solidFill>
                  <a:srgbClr val="FFFFFF"/>
                </a:solidFill>
              </a:rPr>
              <a:t>April 10, 2018 </a:t>
            </a:r>
          </a:p>
          <a:p>
            <a:pPr fontAlgn="auto">
              <a:defRPr/>
            </a:pPr>
            <a:r>
              <a:rPr lang="en-US" sz="1800" dirty="0">
                <a:solidFill>
                  <a:srgbClr val="FFFFFF"/>
                </a:solidFill>
              </a:rPr>
              <a:t>Ben Johns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1549496-F30E-4DAD-BBE5-397D50EF025A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890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AA1D3E3E-6C50-4AC4-9230-A76392B38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91016" y="5974300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AC2C1AE-8F3D-4B60-BE19-66B7360B6F3E}"/>
              </a:ext>
            </a:extLst>
          </p:cNvPr>
          <p:cNvSpPr txBox="1"/>
          <p:nvPr/>
        </p:nvSpPr>
        <p:spPr>
          <a:xfrm>
            <a:off x="6096001" y="5949515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110498174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Content Placeholder 1">
            <a:extLst>
              <a:ext uri="{FF2B5EF4-FFF2-40B4-BE49-F238E27FC236}">
                <a16:creationId xmlns:a16="http://schemas.microsoft.com/office/drawing/2014/main" id="{F5C10CCA-D283-4243-99A2-C7B564CB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512" y="1101505"/>
            <a:ext cx="11684576" cy="5539916"/>
          </a:xfrm>
        </p:spPr>
        <p:txBody>
          <a:bodyPr/>
          <a:lstStyle/>
          <a:p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You can use whatever software/survey platform works best for you, but…</a:t>
            </a:r>
          </a:p>
          <a:p>
            <a:r>
              <a:rPr lang="en-US" altLang="en-US" sz="3174" dirty="0" err="1">
                <a:latin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 provides good security at low cost.</a:t>
            </a:r>
          </a:p>
          <a:p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The required functionality</a:t>
            </a:r>
          </a:p>
          <a:p>
            <a:pPr lvl="1"/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Very stable</a:t>
            </a:r>
          </a:p>
          <a:p>
            <a:pPr lvl="1"/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Compatible with Excel/Stata/Etc.</a:t>
            </a:r>
          </a:p>
          <a:p>
            <a:pPr lvl="1"/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Limited range of formats for asking questions</a:t>
            </a:r>
          </a:p>
          <a:p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NSCA 2.0 has pre-generated coding, etc. for </a:t>
            </a:r>
            <a:r>
              <a:rPr lang="en-US" altLang="en-US" sz="3174" dirty="0" err="1">
                <a:latin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.</a:t>
            </a:r>
          </a:p>
          <a:p>
            <a:pPr eaLnBrk="1" hangingPunct="1"/>
            <a:endParaRPr lang="en-US" altLang="en-US" sz="2399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10946" name="Date Placeholder 2">
            <a:extLst>
              <a:ext uri="{FF2B5EF4-FFF2-40B4-BE49-F238E27FC236}">
                <a16:creationId xmlns:a16="http://schemas.microsoft.com/office/drawing/2014/main" id="{35DEE431-78B8-4442-B8AC-FB1CC6DDEE5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D80DC1-88E1-4B04-B295-54571BF1EACC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9/17/2018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0947" name="Footer Placeholder 3">
            <a:extLst>
              <a:ext uri="{FF2B5EF4-FFF2-40B4-BE49-F238E27FC236}">
                <a16:creationId xmlns:a16="http://schemas.microsoft.com/office/drawing/2014/main" id="{DB7FAEAC-BB86-4861-94CE-F788ABAC2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210948" name="Slide Number Placeholder 4">
            <a:extLst>
              <a:ext uri="{FF2B5EF4-FFF2-40B4-BE49-F238E27FC236}">
                <a16:creationId xmlns:a16="http://schemas.microsoft.com/office/drawing/2014/main" id="{3D9E7040-8A71-4770-9F37-9FD3AAA84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A0D211B-3915-46B8-A725-94729004624A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3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0949" name="Title 5">
            <a:extLst>
              <a:ext uri="{FF2B5EF4-FFF2-40B4-BE49-F238E27FC236}">
                <a16:creationId xmlns:a16="http://schemas.microsoft.com/office/drawing/2014/main" id="{762DC4EE-2F2E-4503-993E-F66FD4729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100" y="-109471"/>
            <a:ext cx="8305801" cy="1311128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Why </a:t>
            </a:r>
            <a:r>
              <a:rPr lang="en-US" altLang="en-US" b="1" dirty="0" err="1">
                <a:latin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?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032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Content Placeholder 1">
            <a:extLst>
              <a:ext uri="{FF2B5EF4-FFF2-40B4-BE49-F238E27FC236}">
                <a16:creationId xmlns:a16="http://schemas.microsoft.com/office/drawing/2014/main" id="{D1BDFA43-B4C8-4C1E-BDDF-64AFF4542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912" y="842327"/>
            <a:ext cx="11716975" cy="5820689"/>
          </a:xfrm>
        </p:spPr>
        <p:txBody>
          <a:bodyPr/>
          <a:lstStyle/>
          <a:p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It is a data collection App.</a:t>
            </a:r>
          </a:p>
          <a:p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It is a secure cloud-based data storage platform.</a:t>
            </a:r>
          </a:p>
          <a:p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It can be programmed on-line or in MS Excel.</a:t>
            </a:r>
          </a:p>
          <a:p>
            <a:endParaRPr lang="en-US" altLang="en-US" sz="3174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The three aspects work together to enable data collection.</a:t>
            </a:r>
          </a:p>
          <a:p>
            <a:endParaRPr lang="en-US" altLang="en-US" sz="3174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u="sng" dirty="0">
                <a:latin typeface="Gill Sans MT" panose="020B0502020104020203" pitchFamily="34" charset="0"/>
                <a:cs typeface="Gill Sans MT" panose="020B0502020104020203" pitchFamily="34" charset="0"/>
                <a:hlinkClick r:id="rId3"/>
              </a:rPr>
              <a:t>https://www.surveycto.com/index.html</a:t>
            </a:r>
            <a:endParaRPr lang="en-US" altLang="en-US" sz="3174" u="sng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u="sng" dirty="0">
                <a:latin typeface="Gill Sans MT" panose="020B0502020104020203" pitchFamily="34" charset="0"/>
                <a:cs typeface="Gill Sans MT" panose="020B0502020104020203" pitchFamily="34" charset="0"/>
                <a:hlinkClick r:id="rId4"/>
              </a:rPr>
              <a:t>https://www.youtube.com/user/SurveyCTO</a:t>
            </a:r>
            <a:endParaRPr lang="en-US" altLang="en-US" sz="3174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eaLnBrk="1" hangingPunct="1"/>
            <a:endParaRPr lang="en-US" altLang="en-US" sz="2399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12994" name="Date Placeholder 2">
            <a:extLst>
              <a:ext uri="{FF2B5EF4-FFF2-40B4-BE49-F238E27FC236}">
                <a16:creationId xmlns:a16="http://schemas.microsoft.com/office/drawing/2014/main" id="{2513136E-70DE-4EB7-9A5D-46B9476CACF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4E71B6C-97BE-45E0-A037-5B4FCBA208BC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9/17/2018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2995" name="Footer Placeholder 3">
            <a:extLst>
              <a:ext uri="{FF2B5EF4-FFF2-40B4-BE49-F238E27FC236}">
                <a16:creationId xmlns:a16="http://schemas.microsoft.com/office/drawing/2014/main" id="{D52BBF8E-C47E-4DBD-8A8C-8DB10EB29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212996" name="Slide Number Placeholder 4">
            <a:extLst>
              <a:ext uri="{FF2B5EF4-FFF2-40B4-BE49-F238E27FC236}">
                <a16:creationId xmlns:a16="http://schemas.microsoft.com/office/drawing/2014/main" id="{78FDDC91-C70B-4208-A692-C6CFB1B62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3F6943-86DA-4D38-943F-F1883F9A5F63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4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2997" name="Title 5">
            <a:extLst>
              <a:ext uri="{FF2B5EF4-FFF2-40B4-BE49-F238E27FC236}">
                <a16:creationId xmlns:a16="http://schemas.microsoft.com/office/drawing/2014/main" id="{FF6AD8ED-30C3-4EB9-94CC-B5151E736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6707" y="80786"/>
            <a:ext cx="8305801" cy="1311128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What is </a:t>
            </a:r>
            <a:r>
              <a:rPr lang="en-US" altLang="en-US" b="1" dirty="0" err="1">
                <a:latin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?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467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1">
            <a:extLst>
              <a:ext uri="{FF2B5EF4-FFF2-40B4-BE49-F238E27FC236}">
                <a16:creationId xmlns:a16="http://schemas.microsoft.com/office/drawing/2014/main" id="{40CBB92A-1DDC-4155-8E99-FD110FEA6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11" y="1188499"/>
            <a:ext cx="11684578" cy="5896283"/>
          </a:xfrm>
        </p:spPr>
        <p:txBody>
          <a:bodyPr/>
          <a:lstStyle/>
          <a:p>
            <a:pPr marL="555150" indent="-453554"/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The Sample List, Months (time period under assessment), and Tracer Commodities.</a:t>
            </a:r>
          </a:p>
          <a:p>
            <a:pPr marL="101597" indent="0">
              <a:buNone/>
            </a:pPr>
            <a:endParaRPr lang="en-US" altLang="en-US" sz="3174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55150" indent="-453554">
              <a:buFont typeface="Wingdings" panose="05000000000000000000" pitchFamily="2" charset="2"/>
              <a:buChar char="ü"/>
            </a:pPr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Adapted for local language usage (e.g., ‘intermediate warehouse’)..</a:t>
            </a:r>
          </a:p>
          <a:p>
            <a:pPr marL="555150" indent="-453554">
              <a:buFont typeface="Wingdings" panose="05000000000000000000" pitchFamily="2" charset="2"/>
              <a:buChar char="ü"/>
            </a:pPr>
            <a:r>
              <a:rPr lang="en-US" altLang="en-US" sz="3174" u="sng" dirty="0">
                <a:latin typeface="Gill Sans MT" panose="020B0502020104020203" pitchFamily="34" charset="0"/>
                <a:cs typeface="Gill Sans MT" panose="020B0502020104020203" pitchFamily="34" charset="0"/>
              </a:rPr>
              <a:t>May</a:t>
            </a:r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 need to change what modules / KPIs to include at different levels (select which optional KPIs to include)</a:t>
            </a:r>
            <a:endParaRPr lang="en-US" altLang="en-US" sz="3174" u="sng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55150" indent="-453554">
              <a:buFont typeface="Wingdings" panose="05000000000000000000" pitchFamily="2" charset="2"/>
              <a:buChar char="ü"/>
            </a:pPr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Adding questions not recommended but can be done if a particular topic needs more depth in a particular assessment.</a:t>
            </a:r>
          </a:p>
          <a:p>
            <a:pPr marL="558779" indent="-457182"/>
            <a:endParaRPr lang="en-US" altLang="en-US" sz="2399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15042" name="Date Placeholder 2">
            <a:extLst>
              <a:ext uri="{FF2B5EF4-FFF2-40B4-BE49-F238E27FC236}">
                <a16:creationId xmlns:a16="http://schemas.microsoft.com/office/drawing/2014/main" id="{309C8097-E177-4E27-8E1F-BEAEE45B07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97E5F8A-963C-4F92-84C8-D52FA52485B2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9/17/2018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5043" name="Footer Placeholder 3">
            <a:extLst>
              <a:ext uri="{FF2B5EF4-FFF2-40B4-BE49-F238E27FC236}">
                <a16:creationId xmlns:a16="http://schemas.microsoft.com/office/drawing/2014/main" id="{BD10C3DC-AFA7-4456-BAD8-10461D8C2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215044" name="Slide Number Placeholder 4">
            <a:extLst>
              <a:ext uri="{FF2B5EF4-FFF2-40B4-BE49-F238E27FC236}">
                <a16:creationId xmlns:a16="http://schemas.microsoft.com/office/drawing/2014/main" id="{097A7559-F1CE-4041-A748-7DF60C018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F18EDCD-8AD6-493B-B2E0-FCD60244547C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5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5045" name="Title 5">
            <a:extLst>
              <a:ext uri="{FF2B5EF4-FFF2-40B4-BE49-F238E27FC236}">
                <a16:creationId xmlns:a16="http://schemas.microsoft.com/office/drawing/2014/main" id="{DEB75BBB-0FE6-47BF-8AD8-B831DC1E7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29" y="-586124"/>
            <a:ext cx="12159737" cy="1920526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What will need to be adapted for each assessment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094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Content Placeholder 1">
            <a:extLst>
              <a:ext uri="{FF2B5EF4-FFF2-40B4-BE49-F238E27FC236}">
                <a16:creationId xmlns:a16="http://schemas.microsoft.com/office/drawing/2014/main" id="{264FD2E7-B610-4871-874F-1679F678F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311" y="1166299"/>
            <a:ext cx="11738572" cy="5185290"/>
          </a:xfrm>
        </p:spPr>
        <p:txBody>
          <a:bodyPr/>
          <a:lstStyle/>
          <a:p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Question numbers (especially if using NSCA 2.0 scoring templates).</a:t>
            </a:r>
          </a:p>
          <a:p>
            <a:endParaRPr lang="en-US" altLang="en-US" sz="3174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dirty="0">
                <a:latin typeface="Gill Sans MT" panose="020B0502020104020203" pitchFamily="34" charset="0"/>
                <a:cs typeface="Gill Sans MT" panose="020B0502020104020203" pitchFamily="34" charset="0"/>
              </a:rPr>
              <a:t>Core KPIs.</a:t>
            </a:r>
          </a:p>
          <a:p>
            <a:pPr eaLnBrk="1" hangingPunct="1"/>
            <a:endParaRPr lang="en-US" altLang="en-US" sz="2399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17090" name="Date Placeholder 2">
            <a:extLst>
              <a:ext uri="{FF2B5EF4-FFF2-40B4-BE49-F238E27FC236}">
                <a16:creationId xmlns:a16="http://schemas.microsoft.com/office/drawing/2014/main" id="{62402E2E-FE2E-48B8-A7D0-6AD0EEDE9AE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46B6ED7-FD33-4A1A-8C42-B96A14376C89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9/17/2018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7091" name="Footer Placeholder 3">
            <a:extLst>
              <a:ext uri="{FF2B5EF4-FFF2-40B4-BE49-F238E27FC236}">
                <a16:creationId xmlns:a16="http://schemas.microsoft.com/office/drawing/2014/main" id="{5AE7CD96-10A6-4793-96B9-050C84928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217092" name="Slide Number Placeholder 4">
            <a:extLst>
              <a:ext uri="{FF2B5EF4-FFF2-40B4-BE49-F238E27FC236}">
                <a16:creationId xmlns:a16="http://schemas.microsoft.com/office/drawing/2014/main" id="{D93837B1-5372-4982-A4C4-43D16184A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A7F8B9-77E7-4A78-9C23-4662BBA0BCE9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6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7093" name="Title 5">
            <a:extLst>
              <a:ext uri="{FF2B5EF4-FFF2-40B4-BE49-F238E27FC236}">
                <a16:creationId xmlns:a16="http://schemas.microsoft.com/office/drawing/2014/main" id="{2A91FA0C-4CAC-4253-AFAA-F4D9A9BCF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696" y="-44676"/>
            <a:ext cx="8305801" cy="1311128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What not to change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931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7" name="Date Placeholder 2">
            <a:extLst>
              <a:ext uri="{FF2B5EF4-FFF2-40B4-BE49-F238E27FC236}">
                <a16:creationId xmlns:a16="http://schemas.microsoft.com/office/drawing/2014/main" id="{68BE8C88-1816-48DD-A610-7A5C700F99E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CE63CD-FF70-48D8-B0D7-5F54FEEB3EDE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9/17/2018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9138" name="Footer Placeholder 3">
            <a:extLst>
              <a:ext uri="{FF2B5EF4-FFF2-40B4-BE49-F238E27FC236}">
                <a16:creationId xmlns:a16="http://schemas.microsoft.com/office/drawing/2014/main" id="{DEE28808-9226-4F48-A47D-3C15AF25D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219139" name="Slide Number Placeholder 4">
            <a:extLst>
              <a:ext uri="{FF2B5EF4-FFF2-40B4-BE49-F238E27FC236}">
                <a16:creationId xmlns:a16="http://schemas.microsoft.com/office/drawing/2014/main" id="{425124CD-5AF3-40C2-94D6-FE4D430F0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EC53439-3B07-4EB3-BB5F-6508356C192A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7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9140" name="Text Placeholder 1">
            <a:extLst>
              <a:ext uri="{FF2B5EF4-FFF2-40B4-BE49-F238E27FC236}">
                <a16:creationId xmlns:a16="http://schemas.microsoft.com/office/drawing/2014/main" id="{D981BCC1-4866-41A3-8A78-E05C9368DECD}"/>
              </a:ext>
            </a:extLst>
          </p:cNvPr>
          <p:cNvSpPr txBox="1">
            <a:spLocks/>
          </p:cNvSpPr>
          <p:nvPr/>
        </p:nvSpPr>
        <p:spPr bwMode="auto">
          <a:xfrm>
            <a:off x="406359" y="130307"/>
            <a:ext cx="6758748" cy="329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01600"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en-US" sz="3174" b="1" dirty="0">
                <a:solidFill>
                  <a:srgbClr val="C00000"/>
                </a:solidFill>
                <a:cs typeface="Arial" panose="020B0604020202020204" pitchFamily="34" charset="0"/>
              </a:rPr>
              <a:t>Allows electronic (tablet or mobile phone) data collection</a:t>
            </a:r>
            <a:endParaRPr lang="en-US" altLang="en-US" sz="3174" dirty="0">
              <a:solidFill>
                <a:srgbClr val="C00000"/>
              </a:solidFill>
            </a:endParaRPr>
          </a:p>
        </p:txBody>
      </p:sp>
      <p:pic>
        <p:nvPicPr>
          <p:cNvPr id="219141" name="Picture 8">
            <a:extLst>
              <a:ext uri="{FF2B5EF4-FFF2-40B4-BE49-F238E27FC236}">
                <a16:creationId xmlns:a16="http://schemas.microsoft.com/office/drawing/2014/main" id="{32233FC5-EDBA-4B31-A008-9150591E9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3" t="8562" r="6316" b="9332"/>
          <a:stretch>
            <a:fillRect/>
          </a:stretch>
        </p:blipFill>
        <p:spPr bwMode="auto">
          <a:xfrm>
            <a:off x="7498290" y="550243"/>
            <a:ext cx="4082171" cy="575751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360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5" name="Date Placeholder 2">
            <a:extLst>
              <a:ext uri="{FF2B5EF4-FFF2-40B4-BE49-F238E27FC236}">
                <a16:creationId xmlns:a16="http://schemas.microsoft.com/office/drawing/2014/main" id="{BCD86DE4-89B1-4E6D-9972-C69D4E738CB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B28572A-76CC-4B28-840C-4BD27E4A5BD9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9/17/2018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1186" name="Footer Placeholder 3">
            <a:extLst>
              <a:ext uri="{FF2B5EF4-FFF2-40B4-BE49-F238E27FC236}">
                <a16:creationId xmlns:a16="http://schemas.microsoft.com/office/drawing/2014/main" id="{DA50545A-F655-4755-9AC2-9BFC519A1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221187" name="Slide Number Placeholder 4">
            <a:extLst>
              <a:ext uri="{FF2B5EF4-FFF2-40B4-BE49-F238E27FC236}">
                <a16:creationId xmlns:a16="http://schemas.microsoft.com/office/drawing/2014/main" id="{30D08597-52FF-4467-AEB9-718D2606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20300DE-5FCD-4830-9F76-478A2F8C755B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8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1188" name="Text Placeholder 1">
            <a:extLst>
              <a:ext uri="{FF2B5EF4-FFF2-40B4-BE49-F238E27FC236}">
                <a16:creationId xmlns:a16="http://schemas.microsoft.com/office/drawing/2014/main" id="{1E13C08C-E354-4BA7-99EA-8EC0C0602904}"/>
              </a:ext>
            </a:extLst>
          </p:cNvPr>
          <p:cNvSpPr txBox="1">
            <a:spLocks/>
          </p:cNvSpPr>
          <p:nvPr/>
        </p:nvSpPr>
        <p:spPr bwMode="auto">
          <a:xfrm>
            <a:off x="304223" y="186143"/>
            <a:ext cx="5301730" cy="383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01600"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en-US" sz="3174" b="1" dirty="0">
                <a:solidFill>
                  <a:srgbClr val="C00000"/>
                </a:solidFill>
                <a:cs typeface="Arial" panose="020B0604020202020204" pitchFamily="34" charset="0"/>
              </a:rPr>
              <a:t>Open the CTO Survey app to start the collecting data</a:t>
            </a:r>
            <a:endParaRPr lang="en-US" altLang="en-US" sz="3174" dirty="0">
              <a:solidFill>
                <a:srgbClr val="C00000"/>
              </a:solidFill>
            </a:endParaRPr>
          </a:p>
        </p:txBody>
      </p:sp>
      <p:sp>
        <p:nvSpPr>
          <p:cNvPr id="221189" name="Slide Number Placeholder 3">
            <a:extLst>
              <a:ext uri="{FF2B5EF4-FFF2-40B4-BE49-F238E27FC236}">
                <a16:creationId xmlns:a16="http://schemas.microsoft.com/office/drawing/2014/main" id="{A9A420FE-2895-434B-92D2-5B4E952CC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4845522"/>
            <a:ext cx="2133600" cy="18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algn="r">
              <a:spcAft>
                <a:spcPct val="0"/>
              </a:spcAft>
              <a:buFontTx/>
              <a:buNone/>
            </a:pPr>
            <a:fld id="{923B6A7F-5C1D-469A-8F28-33AE810852D2}" type="slidenum">
              <a:rPr lang="en-US" altLang="en-US" sz="601">
                <a:solidFill>
                  <a:srgbClr val="6C6463"/>
                </a:solidFill>
              </a:rPr>
              <a:pPr algn="r">
                <a:spcAft>
                  <a:spcPct val="0"/>
                </a:spcAft>
                <a:buFontTx/>
                <a:buNone/>
              </a:pPr>
              <a:t>8</a:t>
            </a:fld>
            <a:endParaRPr lang="en-US" altLang="en-US" sz="601">
              <a:solidFill>
                <a:srgbClr val="6C6463"/>
              </a:solidFill>
            </a:endParaRPr>
          </a:p>
        </p:txBody>
      </p:sp>
      <p:pic>
        <p:nvPicPr>
          <p:cNvPr id="221190" name="Picture 13">
            <a:extLst>
              <a:ext uri="{FF2B5EF4-FFF2-40B4-BE49-F238E27FC236}">
                <a16:creationId xmlns:a16="http://schemas.microsoft.com/office/drawing/2014/main" id="{510BD9DD-0AB7-4E29-9DC0-63D960EE1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09" b="2"/>
          <a:stretch>
            <a:fillRect/>
          </a:stretch>
        </p:blipFill>
        <p:spPr bwMode="auto">
          <a:xfrm>
            <a:off x="6044791" y="186143"/>
            <a:ext cx="5842987" cy="648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689992B6-F2FD-4879-A4A1-E66EBA8610A4}"/>
              </a:ext>
            </a:extLst>
          </p:cNvPr>
          <p:cNvSpPr/>
          <p:nvPr/>
        </p:nvSpPr>
        <p:spPr>
          <a:xfrm>
            <a:off x="8915400" y="737382"/>
            <a:ext cx="1066801" cy="129539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4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599" y="896375"/>
            <a:ext cx="4508457" cy="7213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3233" name="Date Placeholder 2">
            <a:extLst>
              <a:ext uri="{FF2B5EF4-FFF2-40B4-BE49-F238E27FC236}">
                <a16:creationId xmlns:a16="http://schemas.microsoft.com/office/drawing/2014/main" id="{EC28BDDF-C631-4B59-B20F-9995D5271DF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C48176-C3C5-4DB4-AF67-7ADEC3B8FBB8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9/17/2018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3234" name="Footer Placeholder 3">
            <a:extLst>
              <a:ext uri="{FF2B5EF4-FFF2-40B4-BE49-F238E27FC236}">
                <a16:creationId xmlns:a16="http://schemas.microsoft.com/office/drawing/2014/main" id="{7C542F4D-D08D-4259-BBAD-107A3008B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223235" name="Slide Number Placeholder 4">
            <a:extLst>
              <a:ext uri="{FF2B5EF4-FFF2-40B4-BE49-F238E27FC236}">
                <a16:creationId xmlns:a16="http://schemas.microsoft.com/office/drawing/2014/main" id="{3B9364D1-3BB7-4575-8E99-253CEF29C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7169A48-24D7-459C-9201-9B8F2ED10B08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/>
              <a:t>9</a:t>
            </a:fld>
            <a:endParaRPr lang="en-US" altLang="en-US" sz="601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3236" name="Title 2">
            <a:extLst>
              <a:ext uri="{FF2B5EF4-FFF2-40B4-BE49-F238E27FC236}">
                <a16:creationId xmlns:a16="http://schemas.microsoft.com/office/drawing/2014/main" id="{1ADF9832-A4AC-4ECB-AD04-4A68EDCD3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359" y="-630570"/>
            <a:ext cx="9781148" cy="1311128"/>
          </a:xfrm>
        </p:spPr>
        <p:txBody>
          <a:bodyPr/>
          <a:lstStyle/>
          <a:p>
            <a:r>
              <a:rPr lang="en-US" altLang="en-US" b="1" dirty="0">
                <a:latin typeface="Gill Sans MT" panose="020B0502020104020203" pitchFamily="34" charset="0"/>
                <a:cs typeface="Arial" panose="020B0604020202020204" pitchFamily="34" charset="0"/>
              </a:rPr>
              <a:t>Select the appropriate form for the type of entity</a:t>
            </a:r>
            <a:endParaRPr lang="en-US" altLang="en-US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223238" name="Picture 15">
            <a:extLst>
              <a:ext uri="{FF2B5EF4-FFF2-40B4-BE49-F238E27FC236}">
                <a16:creationId xmlns:a16="http://schemas.microsoft.com/office/drawing/2014/main" id="{627FEE97-4479-4BEE-9A1C-A5817071B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386" y="896375"/>
            <a:ext cx="4722109" cy="995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F7B4F4FB-0FA1-44AC-9098-6AD5397A0D16}"/>
              </a:ext>
            </a:extLst>
          </p:cNvPr>
          <p:cNvSpPr/>
          <p:nvPr/>
        </p:nvSpPr>
        <p:spPr>
          <a:xfrm>
            <a:off x="7208633" y="1475533"/>
            <a:ext cx="2078288" cy="109917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ight Arrow 7">
            <a:extLst>
              <a:ext uri="{FF2B5EF4-FFF2-40B4-BE49-F238E27FC236}">
                <a16:creationId xmlns:a16="http://schemas.microsoft.com/office/drawing/2014/main" id="{1CFAF3B2-6614-4701-B4A7-7603398B69E1}"/>
              </a:ext>
            </a:extLst>
          </p:cNvPr>
          <p:cNvSpPr/>
          <p:nvPr/>
        </p:nvSpPr>
        <p:spPr>
          <a:xfrm>
            <a:off x="6023887" y="2486025"/>
            <a:ext cx="1288712" cy="942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4F626A9-5B60-42BA-BA4B-1F573D4BA44F}"/>
              </a:ext>
            </a:extLst>
          </p:cNvPr>
          <p:cNvSpPr/>
          <p:nvPr/>
        </p:nvSpPr>
        <p:spPr>
          <a:xfrm>
            <a:off x="2556542" y="2645768"/>
            <a:ext cx="2468563" cy="57235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97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488</Words>
  <Application>Microsoft Office PowerPoint</Application>
  <PresentationFormat>Widescreen</PresentationFormat>
  <Paragraphs>86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PowerPoint Presentation</vt:lpstr>
      <vt:lpstr>PowerPoint Presentation</vt:lpstr>
      <vt:lpstr>Why SurveyCTO? </vt:lpstr>
      <vt:lpstr>What is SurveyCTO? </vt:lpstr>
      <vt:lpstr>What will need to be adapted for each assessment </vt:lpstr>
      <vt:lpstr>What not to change </vt:lpstr>
      <vt:lpstr>PowerPoint Presentation</vt:lpstr>
      <vt:lpstr>PowerPoint Presentation</vt:lpstr>
      <vt:lpstr>Select the appropriate form for the type of entity</vt:lpstr>
      <vt:lpstr>Once you selected the form, drag your finger to THE RIGHT to start entering data in the tablet. You can go back at any time by swiping left. </vt:lpstr>
      <vt:lpstr>Different question types</vt:lpstr>
      <vt:lpstr>When the questionnaire and interview is completed, press the  “SAVE AND QUIT” button</vt:lpstr>
      <vt:lpstr>Changes can be made by clicking on “EDIT THE SAVED FORM”</vt:lpstr>
      <vt:lpstr>Once the form is saved, click on the “SEND FINALIZED FORM.” Select the form to be submitted, and press on “SEND THE SELECTION”</vt:lpstr>
      <vt:lpstr>Please note that submission of the data requires an internet connection.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Earp</dc:creator>
  <cp:lastModifiedBy>Kelly Earp</cp:lastModifiedBy>
  <cp:revision>2</cp:revision>
  <dcterms:created xsi:type="dcterms:W3CDTF">2018-04-10T02:14:17Z</dcterms:created>
  <dcterms:modified xsi:type="dcterms:W3CDTF">2018-09-17T18:28:18Z</dcterms:modified>
</cp:coreProperties>
</file>